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75" r:id="rId3"/>
    <p:sldId id="286" r:id="rId4"/>
    <p:sldId id="278" r:id="rId5"/>
    <p:sldId id="280" r:id="rId6"/>
    <p:sldId id="276" r:id="rId7"/>
    <p:sldId id="257" r:id="rId8"/>
    <p:sldId id="282" r:id="rId9"/>
    <p:sldId id="268" r:id="rId10"/>
    <p:sldId id="258" r:id="rId11"/>
    <p:sldId id="265" r:id="rId12"/>
    <p:sldId id="273" r:id="rId13"/>
    <p:sldId id="279" r:id="rId14"/>
    <p:sldId id="259" r:id="rId15"/>
    <p:sldId id="287" r:id="rId16"/>
    <p:sldId id="260" r:id="rId17"/>
    <p:sldId id="270" r:id="rId18"/>
    <p:sldId id="271" r:id="rId1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283C5-1DC4-4C47-8AF5-9DC250FB66CB}" v="971" dt="2023-10-19T13:56:3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7"/>
    <p:restoredTop sz="94573"/>
  </p:normalViewPr>
  <p:slideViewPr>
    <p:cSldViewPr snapToGrid="0">
      <p:cViewPr>
        <p:scale>
          <a:sx n="140" d="100"/>
          <a:sy n="140" d="100"/>
        </p:scale>
        <p:origin x="144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s Barnikol" userId="a9881c11-37da-42da-a39a-3b81461d8a96" providerId="ADAL" clId="{9EE283C5-1DC4-4C47-8AF5-9DC250FB66CB}"/>
    <pc:docChg chg="undo custSel addSld delSld modSld sldOrd">
      <pc:chgData name="Georges Barnikol" userId="a9881c11-37da-42da-a39a-3b81461d8a96" providerId="ADAL" clId="{9EE283C5-1DC4-4C47-8AF5-9DC250FB66CB}" dt="2023-10-19T15:05:57.514" v="4427" actId="729"/>
      <pc:docMkLst>
        <pc:docMk/>
      </pc:docMkLst>
      <pc:sldChg chg="modSp del mod">
        <pc:chgData name="Georges Barnikol" userId="a9881c11-37da-42da-a39a-3b81461d8a96" providerId="ADAL" clId="{9EE283C5-1DC4-4C47-8AF5-9DC250FB66CB}" dt="2023-10-12T08:46:37.665" v="2310" actId="2696"/>
        <pc:sldMkLst>
          <pc:docMk/>
          <pc:sldMk cId="2450441526" sldId="256"/>
        </pc:sldMkLst>
        <pc:spChg chg="mod">
          <ac:chgData name="Georges Barnikol" userId="a9881c11-37da-42da-a39a-3b81461d8a96" providerId="ADAL" clId="{9EE283C5-1DC4-4C47-8AF5-9DC250FB66CB}" dt="2023-10-11T12:39:21.177" v="325"/>
          <ac:spMkLst>
            <pc:docMk/>
            <pc:sldMk cId="2450441526" sldId="256"/>
            <ac:spMk id="2" creationId="{08FA73D8-D8B1-C9C5-4C68-861DDF5AB1E8}"/>
          </ac:spMkLst>
        </pc:spChg>
        <pc:spChg chg="mod">
          <ac:chgData name="Georges Barnikol" userId="a9881c11-37da-42da-a39a-3b81461d8a96" providerId="ADAL" clId="{9EE283C5-1DC4-4C47-8AF5-9DC250FB66CB}" dt="2023-10-10T13:36:11.222" v="213" actId="20577"/>
          <ac:spMkLst>
            <pc:docMk/>
            <pc:sldMk cId="2450441526" sldId="256"/>
            <ac:spMk id="3" creationId="{01DD7DB5-4169-BCCC-B9FC-6FEE716E80E4}"/>
          </ac:spMkLst>
        </pc:spChg>
      </pc:sldChg>
      <pc:sldChg chg="addSp delSp modSp mod ord modClrScheme modAnim chgLayout">
        <pc:chgData name="Georges Barnikol" userId="a9881c11-37da-42da-a39a-3b81461d8a96" providerId="ADAL" clId="{9EE283C5-1DC4-4C47-8AF5-9DC250FB66CB}" dt="2023-10-18T12:47:49.110" v="3964"/>
        <pc:sldMkLst>
          <pc:docMk/>
          <pc:sldMk cId="1981113003" sldId="257"/>
        </pc:sldMkLst>
        <pc:spChg chg="add del mod">
          <ac:chgData name="Georges Barnikol" userId="a9881c11-37da-42da-a39a-3b81461d8a96" providerId="ADAL" clId="{9EE283C5-1DC4-4C47-8AF5-9DC250FB66CB}" dt="2023-10-18T07:56:22.647" v="3182" actId="478"/>
          <ac:spMkLst>
            <pc:docMk/>
            <pc:sldMk cId="1981113003" sldId="257"/>
            <ac:spMk id="2" creationId="{2F0511C9-37CD-FD68-82BF-884844142C43}"/>
          </ac:spMkLst>
        </pc:spChg>
        <pc:spChg chg="del mod">
          <ac:chgData name="Georges Barnikol" userId="a9881c11-37da-42da-a39a-3b81461d8a96" providerId="ADAL" clId="{9EE283C5-1DC4-4C47-8AF5-9DC250FB66CB}" dt="2023-10-12T08:22:42.420" v="1832" actId="478"/>
          <ac:spMkLst>
            <pc:docMk/>
            <pc:sldMk cId="1981113003" sldId="257"/>
            <ac:spMk id="2" creationId="{802EF34D-F3AD-40E1-8D07-2013136F9663}"/>
          </ac:spMkLst>
        </pc:spChg>
        <pc:spChg chg="del">
          <ac:chgData name="Georges Barnikol" userId="a9881c11-37da-42da-a39a-3b81461d8a96" providerId="ADAL" clId="{9EE283C5-1DC4-4C47-8AF5-9DC250FB66CB}" dt="2023-10-11T11:24:21.353" v="319" actId="478"/>
          <ac:spMkLst>
            <pc:docMk/>
            <pc:sldMk cId="1981113003" sldId="257"/>
            <ac:spMk id="3" creationId="{138ED937-DAFB-5ADF-E0B6-92A8ACB9AD4E}"/>
          </ac:spMkLst>
        </pc:spChg>
        <pc:spChg chg="add mod">
          <ac:chgData name="Georges Barnikol" userId="a9881c11-37da-42da-a39a-3b81461d8a96" providerId="ADAL" clId="{9EE283C5-1DC4-4C47-8AF5-9DC250FB66CB}" dt="2023-10-18T07:56:56.528" v="3190" actId="1076"/>
          <ac:spMkLst>
            <pc:docMk/>
            <pc:sldMk cId="1981113003" sldId="257"/>
            <ac:spMk id="3" creationId="{369BE1D5-E5A2-CB58-37B6-5115C96115EF}"/>
          </ac:spMkLst>
        </pc:spChg>
        <pc:spChg chg="add mod">
          <ac:chgData name="Georges Barnikol" userId="a9881c11-37da-42da-a39a-3b81461d8a96" providerId="ADAL" clId="{9EE283C5-1DC4-4C47-8AF5-9DC250FB66CB}" dt="2023-10-18T07:56:52.699" v="3189" actId="164"/>
          <ac:spMkLst>
            <pc:docMk/>
            <pc:sldMk cId="1981113003" sldId="257"/>
            <ac:spMk id="4" creationId="{144E1CD2-CBA1-F3CA-2689-2BAF1B5F37B2}"/>
          </ac:spMkLst>
        </pc:spChg>
        <pc:spChg chg="add del mod">
          <ac:chgData name="Georges Barnikol" userId="a9881c11-37da-42da-a39a-3b81461d8a96" providerId="ADAL" clId="{9EE283C5-1DC4-4C47-8AF5-9DC250FB66CB}" dt="2023-10-12T08:22:44.844" v="1833" actId="478"/>
          <ac:spMkLst>
            <pc:docMk/>
            <pc:sldMk cId="1981113003" sldId="257"/>
            <ac:spMk id="5" creationId="{CFE9551A-B4E4-4B28-F743-1D8E26A0E518}"/>
          </ac:spMkLst>
        </pc:spChg>
        <pc:spChg chg="add mod">
          <ac:chgData name="Georges Barnikol" userId="a9881c11-37da-42da-a39a-3b81461d8a96" providerId="ADAL" clId="{9EE283C5-1DC4-4C47-8AF5-9DC250FB66CB}" dt="2023-10-12T09:08:56.947" v="2385" actId="1076"/>
          <ac:spMkLst>
            <pc:docMk/>
            <pc:sldMk cId="1981113003" sldId="257"/>
            <ac:spMk id="7" creationId="{6A7610FC-62C3-343E-F759-A291D677EB82}"/>
          </ac:spMkLst>
        </pc:spChg>
        <pc:spChg chg="add del mod ord">
          <ac:chgData name="Georges Barnikol" userId="a9881c11-37da-42da-a39a-3b81461d8a96" providerId="ADAL" clId="{9EE283C5-1DC4-4C47-8AF5-9DC250FB66CB}" dt="2023-10-12T09:09:04.377" v="2386" actId="478"/>
          <ac:spMkLst>
            <pc:docMk/>
            <pc:sldMk cId="1981113003" sldId="257"/>
            <ac:spMk id="8" creationId="{02FF1BFD-F9C4-7D74-90FA-528007121834}"/>
          </ac:spMkLst>
        </pc:spChg>
        <pc:grpChg chg="add mod">
          <ac:chgData name="Georges Barnikol" userId="a9881c11-37da-42da-a39a-3b81461d8a96" providerId="ADAL" clId="{9EE283C5-1DC4-4C47-8AF5-9DC250FB66CB}" dt="2023-10-18T07:56:52.699" v="3189" actId="164"/>
          <ac:grpSpMkLst>
            <pc:docMk/>
            <pc:sldMk cId="1981113003" sldId="257"/>
            <ac:grpSpMk id="5" creationId="{8A18E5F4-2DBD-34F7-C40F-6E4B9EF502BB}"/>
          </ac:grpSpMkLst>
        </pc:grpChg>
        <pc:picChg chg="add mod">
          <ac:chgData name="Georges Barnikol" userId="a9881c11-37da-42da-a39a-3b81461d8a96" providerId="ADAL" clId="{9EE283C5-1DC4-4C47-8AF5-9DC250FB66CB}" dt="2023-10-18T07:56:52.699" v="3189" actId="164"/>
          <ac:picMkLst>
            <pc:docMk/>
            <pc:sldMk cId="1981113003" sldId="257"/>
            <ac:picMk id="6" creationId="{0CD6BE97-8412-9355-5A3C-1BD8A5E91AA6}"/>
          </ac:picMkLst>
        </pc:picChg>
        <pc:picChg chg="add mod">
          <ac:chgData name="Georges Barnikol" userId="a9881c11-37da-42da-a39a-3b81461d8a96" providerId="ADAL" clId="{9EE283C5-1DC4-4C47-8AF5-9DC250FB66CB}" dt="2023-10-12T09:09:07.408" v="2387" actId="1076"/>
          <ac:picMkLst>
            <pc:docMk/>
            <pc:sldMk cId="1981113003" sldId="257"/>
            <ac:picMk id="5122" creationId="{B1D4A3A3-D685-CBCB-1F71-2657163B8831}"/>
          </ac:picMkLst>
        </pc:picChg>
      </pc:sldChg>
      <pc:sldChg chg="addSp delSp modSp mod ord modClrScheme chgLayout">
        <pc:chgData name="Georges Barnikol" userId="a9881c11-37da-42da-a39a-3b81461d8a96" providerId="ADAL" clId="{9EE283C5-1DC4-4C47-8AF5-9DC250FB66CB}" dt="2023-10-18T09:17:08.481" v="3779" actId="1076"/>
        <pc:sldMkLst>
          <pc:docMk/>
          <pc:sldMk cId="2582881515" sldId="258"/>
        </pc:sldMkLst>
        <pc:spChg chg="mod ord">
          <ac:chgData name="Georges Barnikol" userId="a9881c11-37da-42da-a39a-3b81461d8a96" providerId="ADAL" clId="{9EE283C5-1DC4-4C47-8AF5-9DC250FB66CB}" dt="2023-10-18T09:11:58.020" v="3713" actId="700"/>
          <ac:spMkLst>
            <pc:docMk/>
            <pc:sldMk cId="2582881515" sldId="258"/>
            <ac:spMk id="2" creationId="{75919944-FA1B-4EBE-EE5A-B01A0D53B200}"/>
          </ac:spMkLst>
        </pc:spChg>
        <pc:spChg chg="add del mod">
          <ac:chgData name="Georges Barnikol" userId="a9881c11-37da-42da-a39a-3b81461d8a96" providerId="ADAL" clId="{9EE283C5-1DC4-4C47-8AF5-9DC250FB66CB}" dt="2023-10-18T09:12:30.339" v="3723"/>
          <ac:spMkLst>
            <pc:docMk/>
            <pc:sldMk cId="2582881515" sldId="258"/>
            <ac:spMk id="3" creationId="{90E7A058-F085-657B-11FD-9DBF78881E9A}"/>
          </ac:spMkLst>
        </pc:spChg>
        <pc:spChg chg="add mod ord">
          <ac:chgData name="Georges Barnikol" userId="a9881c11-37da-42da-a39a-3b81461d8a96" providerId="ADAL" clId="{9EE283C5-1DC4-4C47-8AF5-9DC250FB66CB}" dt="2023-10-18T09:12:40.752" v="3726" actId="20577"/>
          <ac:spMkLst>
            <pc:docMk/>
            <pc:sldMk cId="2582881515" sldId="258"/>
            <ac:spMk id="4" creationId="{0EB1D960-59A1-F2DE-2AA2-2E8288CC6851}"/>
          </ac:spMkLst>
        </pc:spChg>
        <pc:spChg chg="del mod">
          <ac:chgData name="Georges Barnikol" userId="a9881c11-37da-42da-a39a-3b81461d8a96" providerId="ADAL" clId="{9EE283C5-1DC4-4C47-8AF5-9DC250FB66CB}" dt="2023-10-12T09:07:43.811" v="2378" actId="478"/>
          <ac:spMkLst>
            <pc:docMk/>
            <pc:sldMk cId="2582881515" sldId="258"/>
            <ac:spMk id="5" creationId="{4612B8A2-4A4F-09FA-0A58-E75E62E63467}"/>
          </ac:spMkLst>
        </pc:spChg>
        <pc:spChg chg="add mod">
          <ac:chgData name="Georges Barnikol" userId="a9881c11-37da-42da-a39a-3b81461d8a96" providerId="ADAL" clId="{9EE283C5-1DC4-4C47-8AF5-9DC250FB66CB}" dt="2023-10-12T09:07:46.457" v="2379" actId="1076"/>
          <ac:spMkLst>
            <pc:docMk/>
            <pc:sldMk cId="2582881515" sldId="258"/>
            <ac:spMk id="6" creationId="{C3BB5D18-B320-4EBC-7BE2-D826A377EA85}"/>
          </ac:spMkLst>
        </pc:spChg>
        <pc:picChg chg="mod">
          <ac:chgData name="Georges Barnikol" userId="a9881c11-37da-42da-a39a-3b81461d8a96" providerId="ADAL" clId="{9EE283C5-1DC4-4C47-8AF5-9DC250FB66CB}" dt="2023-10-18T09:17:08.481" v="3779" actId="1076"/>
          <ac:picMkLst>
            <pc:docMk/>
            <pc:sldMk cId="2582881515" sldId="258"/>
            <ac:picMk id="1026" creationId="{7ACAAC11-DF7F-6FD3-046D-8CBA9A7D3B73}"/>
          </ac:picMkLst>
        </pc:picChg>
      </pc:sldChg>
      <pc:sldChg chg="addSp modSp new mod modClrScheme chgLayout">
        <pc:chgData name="Georges Barnikol" userId="a9881c11-37da-42da-a39a-3b81461d8a96" providerId="ADAL" clId="{9EE283C5-1DC4-4C47-8AF5-9DC250FB66CB}" dt="2023-10-19T15:05:48.672" v="4426" actId="20577"/>
        <pc:sldMkLst>
          <pc:docMk/>
          <pc:sldMk cId="3004203568" sldId="259"/>
        </pc:sldMkLst>
        <pc:spChg chg="mod ord">
          <ac:chgData name="Georges Barnikol" userId="a9881c11-37da-42da-a39a-3b81461d8a96" providerId="ADAL" clId="{9EE283C5-1DC4-4C47-8AF5-9DC250FB66CB}" dt="2023-10-12T08:49:12.382" v="2333" actId="700"/>
          <ac:spMkLst>
            <pc:docMk/>
            <pc:sldMk cId="3004203568" sldId="259"/>
            <ac:spMk id="2" creationId="{32119811-EF60-9EEE-BB12-2AC0EA89BC2D}"/>
          </ac:spMkLst>
        </pc:spChg>
        <pc:spChg chg="mod ord">
          <ac:chgData name="Georges Barnikol" userId="a9881c11-37da-42da-a39a-3b81461d8a96" providerId="ADAL" clId="{9EE283C5-1DC4-4C47-8AF5-9DC250FB66CB}" dt="2023-10-19T15:05:48.672" v="4426" actId="20577"/>
          <ac:spMkLst>
            <pc:docMk/>
            <pc:sldMk cId="3004203568" sldId="259"/>
            <ac:spMk id="3" creationId="{EB3FFBA7-03D3-70E9-4072-65D00450D1AF}"/>
          </ac:spMkLst>
        </pc:spChg>
        <pc:spChg chg="add mod">
          <ac:chgData name="Georges Barnikol" userId="a9881c11-37da-42da-a39a-3b81461d8a96" providerId="ADAL" clId="{9EE283C5-1DC4-4C47-8AF5-9DC250FB66CB}" dt="2023-10-19T13:14:20.209" v="4262" actId="1076"/>
          <ac:spMkLst>
            <pc:docMk/>
            <pc:sldMk cId="3004203568" sldId="259"/>
            <ac:spMk id="5" creationId="{86CC5DB5-156D-B9BB-2A3E-DF2AF0AC64D1}"/>
          </ac:spMkLst>
        </pc:spChg>
        <pc:picChg chg="add mod">
          <ac:chgData name="Georges Barnikol" userId="a9881c11-37da-42da-a39a-3b81461d8a96" providerId="ADAL" clId="{9EE283C5-1DC4-4C47-8AF5-9DC250FB66CB}" dt="2023-10-11T19:27:42.172" v="639" actId="732"/>
          <ac:picMkLst>
            <pc:docMk/>
            <pc:sldMk cId="3004203568" sldId="259"/>
            <ac:picMk id="11266" creationId="{35B559B0-D16D-BB22-70F6-87CB7E977D57}"/>
          </ac:picMkLst>
        </pc:picChg>
      </pc:sldChg>
      <pc:sldChg chg="addSp modSp new mod">
        <pc:chgData name="Georges Barnikol" userId="a9881c11-37da-42da-a39a-3b81461d8a96" providerId="ADAL" clId="{9EE283C5-1DC4-4C47-8AF5-9DC250FB66CB}" dt="2023-10-12T09:04:27.699" v="2366" actId="1076"/>
        <pc:sldMkLst>
          <pc:docMk/>
          <pc:sldMk cId="1875229270" sldId="260"/>
        </pc:sldMkLst>
        <pc:spChg chg="add mod">
          <ac:chgData name="Georges Barnikol" userId="a9881c11-37da-42da-a39a-3b81461d8a96" providerId="ADAL" clId="{9EE283C5-1DC4-4C47-8AF5-9DC250FB66CB}" dt="2023-10-12T09:04:27.699" v="2366" actId="1076"/>
          <ac:spMkLst>
            <pc:docMk/>
            <pc:sldMk cId="1875229270" sldId="260"/>
            <ac:spMk id="5" creationId="{FCA34D6E-96A9-2F87-B99A-6B1AC785EAF9}"/>
          </ac:spMkLst>
        </pc:spChg>
        <pc:picChg chg="add">
          <ac:chgData name="Georges Barnikol" userId="a9881c11-37da-42da-a39a-3b81461d8a96" providerId="ADAL" clId="{9EE283C5-1DC4-4C47-8AF5-9DC250FB66CB}" dt="2023-10-10T13:20:03.161" v="86"/>
          <ac:picMkLst>
            <pc:docMk/>
            <pc:sldMk cId="1875229270" sldId="260"/>
            <ac:picMk id="3074" creationId="{A8EC43DA-BBC7-E49A-A54A-3CA394240D2D}"/>
          </ac:picMkLst>
        </pc:picChg>
      </pc:sldChg>
      <pc:sldChg chg="addSp delSp modSp new del mod">
        <pc:chgData name="Georges Barnikol" userId="a9881c11-37da-42da-a39a-3b81461d8a96" providerId="ADAL" clId="{9EE283C5-1DC4-4C47-8AF5-9DC250FB66CB}" dt="2023-10-12T07:41:44.908" v="1219" actId="2696"/>
        <pc:sldMkLst>
          <pc:docMk/>
          <pc:sldMk cId="210710366" sldId="261"/>
        </pc:sldMkLst>
        <pc:spChg chg="mod">
          <ac:chgData name="Georges Barnikol" userId="a9881c11-37da-42da-a39a-3b81461d8a96" providerId="ADAL" clId="{9EE283C5-1DC4-4C47-8AF5-9DC250FB66CB}" dt="2023-10-10T13:00:09.606" v="29" actId="20577"/>
          <ac:spMkLst>
            <pc:docMk/>
            <pc:sldMk cId="210710366" sldId="261"/>
            <ac:spMk id="2" creationId="{5F903831-DC19-061F-3116-55B75468F5ED}"/>
          </ac:spMkLst>
        </pc:spChg>
        <pc:spChg chg="del">
          <ac:chgData name="Georges Barnikol" userId="a9881c11-37da-42da-a39a-3b81461d8a96" providerId="ADAL" clId="{9EE283C5-1DC4-4C47-8AF5-9DC250FB66CB}" dt="2023-10-10T13:00:00.693" v="16"/>
          <ac:spMkLst>
            <pc:docMk/>
            <pc:sldMk cId="210710366" sldId="261"/>
            <ac:spMk id="3" creationId="{B6F1530C-FE24-A8D4-3FC2-57AB1DCF44FF}"/>
          </ac:spMkLst>
        </pc:spChg>
        <pc:spChg chg="add del mod">
          <ac:chgData name="Georges Barnikol" userId="a9881c11-37da-42da-a39a-3b81461d8a96" providerId="ADAL" clId="{9EE283C5-1DC4-4C47-8AF5-9DC250FB66CB}" dt="2023-10-10T13:06:21.094" v="82" actId="478"/>
          <ac:spMkLst>
            <pc:docMk/>
            <pc:sldMk cId="210710366" sldId="261"/>
            <ac:spMk id="4" creationId="{5F07F286-AEF5-25F1-DCC2-F66AFD4C5615}"/>
          </ac:spMkLst>
        </pc:spChg>
        <pc:spChg chg="add mod">
          <ac:chgData name="Georges Barnikol" userId="a9881c11-37da-42da-a39a-3b81461d8a96" providerId="ADAL" clId="{9EE283C5-1DC4-4C47-8AF5-9DC250FB66CB}" dt="2023-10-10T13:06:56.079" v="85"/>
          <ac:spMkLst>
            <pc:docMk/>
            <pc:sldMk cId="210710366" sldId="261"/>
            <ac:spMk id="5" creationId="{884B86AB-D9DE-4422-85C7-FAA48E1568B6}"/>
          </ac:spMkLst>
        </pc:spChg>
        <pc:picChg chg="add del mod">
          <ac:chgData name="Georges Barnikol" userId="a9881c11-37da-42da-a39a-3b81461d8a96" providerId="ADAL" clId="{9EE283C5-1DC4-4C47-8AF5-9DC250FB66CB}" dt="2023-10-10T13:06:14.038" v="78" actId="478"/>
          <ac:picMkLst>
            <pc:docMk/>
            <pc:sldMk cId="210710366" sldId="261"/>
            <ac:picMk id="1026" creationId="{875B2EE0-7DFA-440B-9B93-3BE037A1FA26}"/>
          </ac:picMkLst>
        </pc:picChg>
        <pc:picChg chg="add mod">
          <ac:chgData name="Georges Barnikol" userId="a9881c11-37da-42da-a39a-3b81461d8a96" providerId="ADAL" clId="{9EE283C5-1DC4-4C47-8AF5-9DC250FB66CB}" dt="2023-10-10T13:06:22.657" v="83" actId="1076"/>
          <ac:picMkLst>
            <pc:docMk/>
            <pc:sldMk cId="210710366" sldId="261"/>
            <ac:picMk id="1028" creationId="{8E0A6581-6247-4DF8-A22E-A6D7CEF4E286}"/>
          </ac:picMkLst>
        </pc:picChg>
      </pc:sldChg>
      <pc:sldChg chg="addSp delSp modSp new del mod modClrScheme modShow chgLayout">
        <pc:chgData name="Georges Barnikol" userId="a9881c11-37da-42da-a39a-3b81461d8a96" providerId="ADAL" clId="{9EE283C5-1DC4-4C47-8AF5-9DC250FB66CB}" dt="2023-10-19T12:34:32.420" v="4159" actId="2696"/>
        <pc:sldMkLst>
          <pc:docMk/>
          <pc:sldMk cId="3936877940" sldId="262"/>
        </pc:sldMkLst>
        <pc:spChg chg="mod ord">
          <ac:chgData name="Georges Barnikol" userId="a9881c11-37da-42da-a39a-3b81461d8a96" providerId="ADAL" clId="{9EE283C5-1DC4-4C47-8AF5-9DC250FB66CB}" dt="2023-10-12T08:49:59.204" v="2356" actId="20577"/>
          <ac:spMkLst>
            <pc:docMk/>
            <pc:sldMk cId="3936877940" sldId="262"/>
            <ac:spMk id="2" creationId="{54EA634D-2414-99FD-A55C-81CCCD1DD01C}"/>
          </ac:spMkLst>
        </pc:spChg>
        <pc:spChg chg="del mod">
          <ac:chgData name="Georges Barnikol" userId="a9881c11-37da-42da-a39a-3b81461d8a96" providerId="ADAL" clId="{9EE283C5-1DC4-4C47-8AF5-9DC250FB66CB}" dt="2023-10-10T13:01:27.439" v="34" actId="478"/>
          <ac:spMkLst>
            <pc:docMk/>
            <pc:sldMk cId="3936877940" sldId="262"/>
            <ac:spMk id="3" creationId="{8F3C1595-9797-F47D-17F2-491365709C66}"/>
          </ac:spMkLst>
        </pc:spChg>
        <pc:picChg chg="add del mod">
          <ac:chgData name="Georges Barnikol" userId="a9881c11-37da-42da-a39a-3b81461d8a96" providerId="ADAL" clId="{9EE283C5-1DC4-4C47-8AF5-9DC250FB66CB}" dt="2023-10-10T13:01:59.446" v="36" actId="478"/>
          <ac:picMkLst>
            <pc:docMk/>
            <pc:sldMk cId="3936877940" sldId="262"/>
            <ac:picMk id="4" creationId="{D07821AF-98B6-A0E4-9679-F03A1E1F8E19}"/>
          </ac:picMkLst>
        </pc:picChg>
        <pc:picChg chg="add del mod">
          <ac:chgData name="Georges Barnikol" userId="a9881c11-37da-42da-a39a-3b81461d8a96" providerId="ADAL" clId="{9EE283C5-1DC4-4C47-8AF5-9DC250FB66CB}" dt="2023-10-10T13:02:03.715" v="39" actId="478"/>
          <ac:picMkLst>
            <pc:docMk/>
            <pc:sldMk cId="3936877940" sldId="262"/>
            <ac:picMk id="5" creationId="{2422A945-50F7-F117-B4AB-D94E1F39BAA4}"/>
          </ac:picMkLst>
        </pc:picChg>
        <pc:picChg chg="add mod">
          <ac:chgData name="Georges Barnikol" userId="a9881c11-37da-42da-a39a-3b81461d8a96" providerId="ADAL" clId="{9EE283C5-1DC4-4C47-8AF5-9DC250FB66CB}" dt="2023-10-12T08:49:44.286" v="2340" actId="1076"/>
          <ac:picMkLst>
            <pc:docMk/>
            <pc:sldMk cId="3936877940" sldId="262"/>
            <ac:picMk id="6" creationId="{CD7F5CF9-57EF-708F-ED08-DB4D5918EEA2}"/>
          </ac:picMkLst>
        </pc:picChg>
        <pc:picChg chg="add mod">
          <ac:chgData name="Georges Barnikol" userId="a9881c11-37da-42da-a39a-3b81461d8a96" providerId="ADAL" clId="{9EE283C5-1DC4-4C47-8AF5-9DC250FB66CB}" dt="2023-10-12T08:49:49.472" v="2341" actId="1076"/>
          <ac:picMkLst>
            <pc:docMk/>
            <pc:sldMk cId="3936877940" sldId="262"/>
            <ac:picMk id="7" creationId="{CB704389-7D3F-B352-1F3F-703E024CC2E8}"/>
          </ac:picMkLst>
        </pc:picChg>
        <pc:picChg chg="add mod">
          <ac:chgData name="Georges Barnikol" userId="a9881c11-37da-42da-a39a-3b81461d8a96" providerId="ADAL" clId="{9EE283C5-1DC4-4C47-8AF5-9DC250FB66CB}" dt="2023-10-12T08:49:44.286" v="2340" actId="1076"/>
          <ac:picMkLst>
            <pc:docMk/>
            <pc:sldMk cId="3936877940" sldId="262"/>
            <ac:picMk id="2050" creationId="{68B5F1B2-0079-D37A-259E-6AC2532F5CA4}"/>
          </ac:picMkLst>
        </pc:picChg>
        <pc:picChg chg="add mod">
          <ac:chgData name="Georges Barnikol" userId="a9881c11-37da-42da-a39a-3b81461d8a96" providerId="ADAL" clId="{9EE283C5-1DC4-4C47-8AF5-9DC250FB66CB}" dt="2023-10-12T08:49:49.472" v="2341" actId="1076"/>
          <ac:picMkLst>
            <pc:docMk/>
            <pc:sldMk cId="3936877940" sldId="262"/>
            <ac:picMk id="2052" creationId="{BE19232F-C1E8-34E1-8A0F-261DE3568D6B}"/>
          </ac:picMkLst>
        </pc:picChg>
      </pc:sldChg>
      <pc:sldChg chg="addSp delSp modSp new del mod ord">
        <pc:chgData name="Georges Barnikol" userId="a9881c11-37da-42da-a39a-3b81461d8a96" providerId="ADAL" clId="{9EE283C5-1DC4-4C47-8AF5-9DC250FB66CB}" dt="2023-10-12T08:23:25.042" v="1842" actId="2696"/>
        <pc:sldMkLst>
          <pc:docMk/>
          <pc:sldMk cId="926231063" sldId="263"/>
        </pc:sldMkLst>
        <pc:spChg chg="mod">
          <ac:chgData name="Georges Barnikol" userId="a9881c11-37da-42da-a39a-3b81461d8a96" providerId="ADAL" clId="{9EE283C5-1DC4-4C47-8AF5-9DC250FB66CB}" dt="2023-10-12T07:44:34.731" v="1335" actId="20577"/>
          <ac:spMkLst>
            <pc:docMk/>
            <pc:sldMk cId="926231063" sldId="263"/>
            <ac:spMk id="2" creationId="{DB79DD4E-FA46-BD1B-1302-2A634A003DE7}"/>
          </ac:spMkLst>
        </pc:spChg>
        <pc:spChg chg="del">
          <ac:chgData name="Georges Barnikol" userId="a9881c11-37da-42da-a39a-3b81461d8a96" providerId="ADAL" clId="{9EE283C5-1DC4-4C47-8AF5-9DC250FB66CB}" dt="2023-10-11T12:58:01.683" v="349" actId="478"/>
          <ac:spMkLst>
            <pc:docMk/>
            <pc:sldMk cId="926231063" sldId="263"/>
            <ac:spMk id="3" creationId="{FD85A259-99CB-2C65-B6AF-8DB61A3FB9B0}"/>
          </ac:spMkLst>
        </pc:spChg>
        <pc:spChg chg="add del mod">
          <ac:chgData name="Georges Barnikol" userId="a9881c11-37da-42da-a39a-3b81461d8a96" providerId="ADAL" clId="{9EE283C5-1DC4-4C47-8AF5-9DC250FB66CB}" dt="2023-10-12T07:44:07.812" v="1286" actId="478"/>
          <ac:spMkLst>
            <pc:docMk/>
            <pc:sldMk cId="926231063" sldId="263"/>
            <ac:spMk id="4" creationId="{477A6AE1-9E68-F79C-B60D-A610962A893F}"/>
          </ac:spMkLst>
        </pc:spChg>
        <pc:spChg chg="add del mod">
          <ac:chgData name="Georges Barnikol" userId="a9881c11-37da-42da-a39a-3b81461d8a96" providerId="ADAL" clId="{9EE283C5-1DC4-4C47-8AF5-9DC250FB66CB}" dt="2023-10-12T07:44:10.824" v="1287" actId="478"/>
          <ac:spMkLst>
            <pc:docMk/>
            <pc:sldMk cId="926231063" sldId="263"/>
            <ac:spMk id="5" creationId="{C5794004-0241-442B-9E0F-76918B52606B}"/>
          </ac:spMkLst>
        </pc:spChg>
        <pc:spChg chg="add mod">
          <ac:chgData name="Georges Barnikol" userId="a9881c11-37da-42da-a39a-3b81461d8a96" providerId="ADAL" clId="{9EE283C5-1DC4-4C47-8AF5-9DC250FB66CB}" dt="2023-10-12T08:13:54.331" v="1635" actId="1076"/>
          <ac:spMkLst>
            <pc:docMk/>
            <pc:sldMk cId="926231063" sldId="263"/>
            <ac:spMk id="7" creationId="{2A33BAD4-A1D4-F611-161B-79CFB102F809}"/>
          </ac:spMkLst>
        </pc:spChg>
        <pc:spChg chg="add del mod">
          <ac:chgData name="Georges Barnikol" userId="a9881c11-37da-42da-a39a-3b81461d8a96" providerId="ADAL" clId="{9EE283C5-1DC4-4C47-8AF5-9DC250FB66CB}" dt="2023-10-12T08:14:03.899" v="1637"/>
          <ac:spMkLst>
            <pc:docMk/>
            <pc:sldMk cId="926231063" sldId="263"/>
            <ac:spMk id="8" creationId="{73353A4D-71C9-DCF0-E35D-1D8B596E0071}"/>
          </ac:spMkLst>
        </pc:spChg>
        <pc:picChg chg="add del mod">
          <ac:chgData name="Georges Barnikol" userId="a9881c11-37da-42da-a39a-3b81461d8a96" providerId="ADAL" clId="{9EE283C5-1DC4-4C47-8AF5-9DC250FB66CB}" dt="2023-10-11T13:04:49.541" v="356" actId="478"/>
          <ac:picMkLst>
            <pc:docMk/>
            <pc:sldMk cId="926231063" sldId="263"/>
            <ac:picMk id="9218" creationId="{74C1637F-4A9B-EC73-2389-B39810BD3F7D}"/>
          </ac:picMkLst>
        </pc:picChg>
        <pc:picChg chg="add del mod">
          <ac:chgData name="Georges Barnikol" userId="a9881c11-37da-42da-a39a-3b81461d8a96" providerId="ADAL" clId="{9EE283C5-1DC4-4C47-8AF5-9DC250FB66CB}" dt="2023-10-12T07:44:02.694" v="1284" actId="478"/>
          <ac:picMkLst>
            <pc:docMk/>
            <pc:sldMk cId="926231063" sldId="263"/>
            <ac:picMk id="9220" creationId="{944D43C8-9438-C58D-6861-A470422D160C}"/>
          </ac:picMkLst>
        </pc:picChg>
        <pc:picChg chg="add mod">
          <ac:chgData name="Georges Barnikol" userId="a9881c11-37da-42da-a39a-3b81461d8a96" providerId="ADAL" clId="{9EE283C5-1DC4-4C47-8AF5-9DC250FB66CB}" dt="2023-10-12T08:12:37.122" v="1632" actId="1076"/>
          <ac:picMkLst>
            <pc:docMk/>
            <pc:sldMk cId="926231063" sldId="263"/>
            <ac:picMk id="9222" creationId="{D934FF05-3F3E-DD4E-D743-0E64E442A610}"/>
          </ac:picMkLst>
        </pc:picChg>
      </pc:sldChg>
      <pc:sldChg chg="addSp delSp modSp new add del mod ord modClrScheme modShow chgLayout">
        <pc:chgData name="Georges Barnikol" userId="a9881c11-37da-42da-a39a-3b81461d8a96" providerId="ADAL" clId="{9EE283C5-1DC4-4C47-8AF5-9DC250FB66CB}" dt="2023-10-18T12:47:27.917" v="3959" actId="2696"/>
        <pc:sldMkLst>
          <pc:docMk/>
          <pc:sldMk cId="1795784861" sldId="264"/>
        </pc:sldMkLst>
        <pc:spChg chg="mod ord">
          <ac:chgData name="Georges Barnikol" userId="a9881c11-37da-42da-a39a-3b81461d8a96" providerId="ADAL" clId="{9EE283C5-1DC4-4C47-8AF5-9DC250FB66CB}" dt="2023-10-12T09:52:16.550" v="2762" actId="700"/>
          <ac:spMkLst>
            <pc:docMk/>
            <pc:sldMk cId="1795784861" sldId="264"/>
            <ac:spMk id="2" creationId="{BCFB4FE8-DDC9-D7F4-BDB6-9B912AFFC6E6}"/>
          </ac:spMkLst>
        </pc:spChg>
        <pc:spChg chg="del">
          <ac:chgData name="Georges Barnikol" userId="a9881c11-37da-42da-a39a-3b81461d8a96" providerId="ADAL" clId="{9EE283C5-1DC4-4C47-8AF5-9DC250FB66CB}" dt="2023-10-10T13:32:22.323" v="137" actId="478"/>
          <ac:spMkLst>
            <pc:docMk/>
            <pc:sldMk cId="1795784861" sldId="264"/>
            <ac:spMk id="3" creationId="{54D75411-EAF2-F74C-9319-BC13CC0045E3}"/>
          </ac:spMkLst>
        </pc:spChg>
        <pc:spChg chg="add del mod">
          <ac:chgData name="Georges Barnikol" userId="a9881c11-37da-42da-a39a-3b81461d8a96" providerId="ADAL" clId="{9EE283C5-1DC4-4C47-8AF5-9DC250FB66CB}" dt="2023-10-12T08:14:55.385" v="1641" actId="478"/>
          <ac:spMkLst>
            <pc:docMk/>
            <pc:sldMk cId="1795784861" sldId="264"/>
            <ac:spMk id="5" creationId="{4BE8403E-D790-730B-BF85-2BAAA9A534C3}"/>
          </ac:spMkLst>
        </pc:spChg>
        <pc:spChg chg="add del mod ord">
          <ac:chgData name="Georges Barnikol" userId="a9881c11-37da-42da-a39a-3b81461d8a96" providerId="ADAL" clId="{9EE283C5-1DC4-4C47-8AF5-9DC250FB66CB}" dt="2023-10-12T09:52:16.550" v="2762" actId="700"/>
          <ac:spMkLst>
            <pc:docMk/>
            <pc:sldMk cId="1795784861" sldId="264"/>
            <ac:spMk id="6" creationId="{0D457FC2-7BC7-7822-4D6E-3C24F4737FEA}"/>
          </ac:spMkLst>
        </pc:spChg>
        <pc:spChg chg="add del mod ord">
          <ac:chgData name="Georges Barnikol" userId="a9881c11-37da-42da-a39a-3b81461d8a96" providerId="ADAL" clId="{9EE283C5-1DC4-4C47-8AF5-9DC250FB66CB}" dt="2023-10-12T09:52:16.550" v="2762" actId="700"/>
          <ac:spMkLst>
            <pc:docMk/>
            <pc:sldMk cId="1795784861" sldId="264"/>
            <ac:spMk id="7" creationId="{F18FED3A-5A8E-0684-EE4F-FE944814FAC9}"/>
          </ac:spMkLst>
        </pc:spChg>
        <pc:spChg chg="add del mod">
          <ac:chgData name="Georges Barnikol" userId="a9881c11-37da-42da-a39a-3b81461d8a96" providerId="ADAL" clId="{9EE283C5-1DC4-4C47-8AF5-9DC250FB66CB}" dt="2023-10-12T09:52:16.005" v="2761" actId="767"/>
          <ac:spMkLst>
            <pc:docMk/>
            <pc:sldMk cId="1795784861" sldId="264"/>
            <ac:spMk id="8" creationId="{94F1FF3F-63EA-4FE4-7949-2BF6D77C7A1D}"/>
          </ac:spMkLst>
        </pc:spChg>
        <pc:spChg chg="add del mod">
          <ac:chgData name="Georges Barnikol" userId="a9881c11-37da-42da-a39a-3b81461d8a96" providerId="ADAL" clId="{9EE283C5-1DC4-4C47-8AF5-9DC250FB66CB}" dt="2023-10-12T09:52:13.610" v="2754" actId="478"/>
          <ac:spMkLst>
            <pc:docMk/>
            <pc:sldMk cId="1795784861" sldId="264"/>
            <ac:spMk id="10" creationId="{097C2B68-012A-E52F-82F0-5AB29994FC45}"/>
          </ac:spMkLst>
        </pc:spChg>
        <pc:picChg chg="add del mod">
          <ac:chgData name="Georges Barnikol" userId="a9881c11-37da-42da-a39a-3b81461d8a96" providerId="ADAL" clId="{9EE283C5-1DC4-4C47-8AF5-9DC250FB66CB}" dt="2023-10-12T09:52:17.121" v="2763" actId="478"/>
          <ac:picMkLst>
            <pc:docMk/>
            <pc:sldMk cId="1795784861" sldId="264"/>
            <ac:picMk id="4098" creationId="{1D3C8BF2-6722-C921-782D-A1B637591D41}"/>
          </ac:picMkLst>
        </pc:picChg>
        <pc:picChg chg="add del mod">
          <ac:chgData name="Georges Barnikol" userId="a9881c11-37da-42da-a39a-3b81461d8a96" providerId="ADAL" clId="{9EE283C5-1DC4-4C47-8AF5-9DC250FB66CB}" dt="2023-10-12T08:14:55.514" v="1642" actId="478"/>
          <ac:picMkLst>
            <pc:docMk/>
            <pc:sldMk cId="1795784861" sldId="264"/>
            <ac:picMk id="4100" creationId="{C0E6DA5D-8D37-0A47-2DBF-38A3023AB210}"/>
          </ac:picMkLst>
        </pc:picChg>
      </pc:sldChg>
      <pc:sldChg chg="addSp delSp modSp new mod ord modClrScheme modAnim chgLayout modNotesTx">
        <pc:chgData name="Georges Barnikol" userId="a9881c11-37da-42da-a39a-3b81461d8a96" providerId="ADAL" clId="{9EE283C5-1DC4-4C47-8AF5-9DC250FB66CB}" dt="2023-10-19T13:56:37.626" v="4407"/>
        <pc:sldMkLst>
          <pc:docMk/>
          <pc:sldMk cId="4073261958" sldId="265"/>
        </pc:sldMkLst>
        <pc:spChg chg="mod ord">
          <ac:chgData name="Georges Barnikol" userId="a9881c11-37da-42da-a39a-3b81461d8a96" providerId="ADAL" clId="{9EE283C5-1DC4-4C47-8AF5-9DC250FB66CB}" dt="2023-10-12T08:48:54.792" v="2329" actId="14100"/>
          <ac:spMkLst>
            <pc:docMk/>
            <pc:sldMk cId="4073261958" sldId="265"/>
            <ac:spMk id="2" creationId="{A571EF20-8507-F2C7-904D-22251A1B8AFB}"/>
          </ac:spMkLst>
        </pc:spChg>
        <pc:spChg chg="del mod">
          <ac:chgData name="Georges Barnikol" userId="a9881c11-37da-42da-a39a-3b81461d8a96" providerId="ADAL" clId="{9EE283C5-1DC4-4C47-8AF5-9DC250FB66CB}" dt="2023-10-10T13:41:32.972" v="222" actId="478"/>
          <ac:spMkLst>
            <pc:docMk/>
            <pc:sldMk cId="4073261958" sldId="265"/>
            <ac:spMk id="3" creationId="{794DCB50-D9FB-9849-24CD-C54F42937690}"/>
          </ac:spMkLst>
        </pc:spChg>
        <pc:spChg chg="add del mod">
          <ac:chgData name="Georges Barnikol" userId="a9881c11-37da-42da-a39a-3b81461d8a96" providerId="ADAL" clId="{9EE283C5-1DC4-4C47-8AF5-9DC250FB66CB}" dt="2023-10-18T09:06:30.074" v="3695" actId="478"/>
          <ac:spMkLst>
            <pc:docMk/>
            <pc:sldMk cId="4073261958" sldId="265"/>
            <ac:spMk id="4" creationId="{10F18FA8-7D7A-042F-E951-97C489BF9A21}"/>
          </ac:spMkLst>
        </pc:spChg>
        <pc:spChg chg="add del mod">
          <ac:chgData name="Georges Barnikol" userId="a9881c11-37da-42da-a39a-3b81461d8a96" providerId="ADAL" clId="{9EE283C5-1DC4-4C47-8AF5-9DC250FB66CB}" dt="2023-10-18T09:06:30.074" v="3695" actId="478"/>
          <ac:spMkLst>
            <pc:docMk/>
            <pc:sldMk cId="4073261958" sldId="265"/>
            <ac:spMk id="5" creationId="{83ECA5A4-3423-628B-C258-9BACBFB164D1}"/>
          </ac:spMkLst>
        </pc:spChg>
        <pc:spChg chg="add mod">
          <ac:chgData name="Georges Barnikol" userId="a9881c11-37da-42da-a39a-3b81461d8a96" providerId="ADAL" clId="{9EE283C5-1DC4-4C47-8AF5-9DC250FB66CB}" dt="2023-10-18T09:08:06.704" v="3711" actId="1076"/>
          <ac:spMkLst>
            <pc:docMk/>
            <pc:sldMk cId="4073261958" sldId="265"/>
            <ac:spMk id="6" creationId="{848E830E-7589-AC1E-D08D-A810E2B8C560}"/>
          </ac:spMkLst>
        </pc:spChg>
        <pc:spChg chg="add del mod">
          <ac:chgData name="Georges Barnikol" userId="a9881c11-37da-42da-a39a-3b81461d8a96" providerId="ADAL" clId="{9EE283C5-1DC4-4C47-8AF5-9DC250FB66CB}" dt="2023-10-18T09:06:30.074" v="3695" actId="478"/>
          <ac:spMkLst>
            <pc:docMk/>
            <pc:sldMk cId="4073261958" sldId="265"/>
            <ac:spMk id="7" creationId="{35EC0AA9-9468-9A31-571B-9F6461A8410E}"/>
          </ac:spMkLst>
        </pc:spChg>
        <pc:spChg chg="add del mod">
          <ac:chgData name="Georges Barnikol" userId="a9881c11-37da-42da-a39a-3b81461d8a96" providerId="ADAL" clId="{9EE283C5-1DC4-4C47-8AF5-9DC250FB66CB}" dt="2023-10-18T09:06:30.074" v="3695" actId="478"/>
          <ac:spMkLst>
            <pc:docMk/>
            <pc:sldMk cId="4073261958" sldId="265"/>
            <ac:spMk id="8" creationId="{DAAA69F7-F9B6-7430-F32E-6119A30160BD}"/>
          </ac:spMkLst>
        </pc:spChg>
        <pc:grpChg chg="add mod">
          <ac:chgData name="Georges Barnikol" userId="a9881c11-37da-42da-a39a-3b81461d8a96" providerId="ADAL" clId="{9EE283C5-1DC4-4C47-8AF5-9DC250FB66CB}" dt="2023-10-19T13:56:27.786" v="4406" actId="1076"/>
          <ac:grpSpMkLst>
            <pc:docMk/>
            <pc:sldMk cId="4073261958" sldId="265"/>
            <ac:grpSpMk id="10" creationId="{761196D1-D34A-77C5-FECA-9DDA106E7E9E}"/>
          </ac:grpSpMkLst>
        </pc:grpChg>
        <pc:picChg chg="add mod">
          <ac:chgData name="Georges Barnikol" userId="a9881c11-37da-42da-a39a-3b81461d8a96" providerId="ADAL" clId="{9EE283C5-1DC4-4C47-8AF5-9DC250FB66CB}" dt="2023-10-19T13:56:27.786" v="4406" actId="1076"/>
          <ac:picMkLst>
            <pc:docMk/>
            <pc:sldMk cId="4073261958" sldId="265"/>
            <ac:picMk id="9" creationId="{BB0C19FD-C33D-6629-70CC-EA08391E1AA3}"/>
          </ac:picMkLst>
        </pc:picChg>
        <pc:picChg chg="add del mod">
          <ac:chgData name="Georges Barnikol" userId="a9881c11-37da-42da-a39a-3b81461d8a96" providerId="ADAL" clId="{9EE283C5-1DC4-4C47-8AF5-9DC250FB66CB}" dt="2023-10-10T13:42:02.826" v="231" actId="478"/>
          <ac:picMkLst>
            <pc:docMk/>
            <pc:sldMk cId="4073261958" sldId="265"/>
            <ac:picMk id="6146" creationId="{66C04090-5093-6741-470E-47216B3E6261}"/>
          </ac:picMkLst>
        </pc:picChg>
        <pc:picChg chg="add del mod">
          <ac:chgData name="Georges Barnikol" userId="a9881c11-37da-42da-a39a-3b81461d8a96" providerId="ADAL" clId="{9EE283C5-1DC4-4C47-8AF5-9DC250FB66CB}" dt="2023-10-12T09:26:12.721" v="2529" actId="478"/>
          <ac:picMkLst>
            <pc:docMk/>
            <pc:sldMk cId="4073261958" sldId="265"/>
            <ac:picMk id="6148" creationId="{697DD0BF-29B2-1018-11B1-5A5C421A8BE9}"/>
          </ac:picMkLst>
        </pc:picChg>
        <pc:picChg chg="add del mod">
          <ac:chgData name="Georges Barnikol" userId="a9881c11-37da-42da-a39a-3b81461d8a96" providerId="ADAL" clId="{9EE283C5-1DC4-4C47-8AF5-9DC250FB66CB}" dt="2023-10-18T09:06:30.074" v="3695" actId="478"/>
          <ac:picMkLst>
            <pc:docMk/>
            <pc:sldMk cId="4073261958" sldId="265"/>
            <ac:picMk id="6150" creationId="{EC75ACC5-2CD8-3B59-B1E6-D1C09BBCC7E1}"/>
          </ac:picMkLst>
        </pc:picChg>
        <pc:picChg chg="add del mod">
          <ac:chgData name="Georges Barnikol" userId="a9881c11-37da-42da-a39a-3b81461d8a96" providerId="ADAL" clId="{9EE283C5-1DC4-4C47-8AF5-9DC250FB66CB}" dt="2023-10-18T09:06:30.074" v="3695" actId="478"/>
          <ac:picMkLst>
            <pc:docMk/>
            <pc:sldMk cId="4073261958" sldId="265"/>
            <ac:picMk id="6152" creationId="{3CFA7DDF-4D48-5034-974F-481ABB785A81}"/>
          </ac:picMkLst>
        </pc:picChg>
        <pc:picChg chg="add del mod">
          <ac:chgData name="Georges Barnikol" userId="a9881c11-37da-42da-a39a-3b81461d8a96" providerId="ADAL" clId="{9EE283C5-1DC4-4C47-8AF5-9DC250FB66CB}" dt="2023-10-18T09:06:30.074" v="3695" actId="478"/>
          <ac:picMkLst>
            <pc:docMk/>
            <pc:sldMk cId="4073261958" sldId="265"/>
            <ac:picMk id="6154" creationId="{91EBD030-2B66-C7F2-94D1-D794493A1AE7}"/>
          </ac:picMkLst>
        </pc:picChg>
        <pc:picChg chg="add mod">
          <ac:chgData name="Georges Barnikol" userId="a9881c11-37da-42da-a39a-3b81461d8a96" providerId="ADAL" clId="{9EE283C5-1DC4-4C47-8AF5-9DC250FB66CB}" dt="2023-10-19T12:28:37.614" v="4155" actId="1035"/>
          <ac:picMkLst>
            <pc:docMk/>
            <pc:sldMk cId="4073261958" sldId="265"/>
            <ac:picMk id="7170" creationId="{EC7568BB-3486-9AB6-4734-D8A273E10341}"/>
          </ac:picMkLst>
        </pc:picChg>
        <pc:picChg chg="add del mod">
          <ac:chgData name="Georges Barnikol" userId="a9881c11-37da-42da-a39a-3b81461d8a96" providerId="ADAL" clId="{9EE283C5-1DC4-4C47-8AF5-9DC250FB66CB}" dt="2023-10-19T13:46:09.025" v="4354" actId="478"/>
          <ac:picMkLst>
            <pc:docMk/>
            <pc:sldMk cId="4073261958" sldId="265"/>
            <ac:picMk id="7172" creationId="{C7F7FA6C-22C1-2830-0E06-83966E524C85}"/>
          </ac:picMkLst>
        </pc:picChg>
        <pc:picChg chg="add del mod">
          <ac:chgData name="Georges Barnikol" userId="a9881c11-37da-42da-a39a-3b81461d8a96" providerId="ADAL" clId="{9EE283C5-1DC4-4C47-8AF5-9DC250FB66CB}" dt="2023-10-19T13:46:21.110" v="4357" actId="478"/>
          <ac:picMkLst>
            <pc:docMk/>
            <pc:sldMk cId="4073261958" sldId="265"/>
            <ac:picMk id="7174" creationId="{7B60BC12-451B-91A7-F361-B15F98A080EB}"/>
          </ac:picMkLst>
        </pc:picChg>
        <pc:picChg chg="add mod">
          <ac:chgData name="Georges Barnikol" userId="a9881c11-37da-42da-a39a-3b81461d8a96" providerId="ADAL" clId="{9EE283C5-1DC4-4C47-8AF5-9DC250FB66CB}" dt="2023-10-19T13:56:27.786" v="4406" actId="1076"/>
          <ac:picMkLst>
            <pc:docMk/>
            <pc:sldMk cId="4073261958" sldId="265"/>
            <ac:picMk id="7176" creationId="{6AA7EC58-8D56-B9A2-5C5D-FDE009F4048A}"/>
          </ac:picMkLst>
        </pc:picChg>
      </pc:sldChg>
      <pc:sldChg chg="addSp delSp modSp new del mod">
        <pc:chgData name="Georges Barnikol" userId="a9881c11-37da-42da-a39a-3b81461d8a96" providerId="ADAL" clId="{9EE283C5-1DC4-4C47-8AF5-9DC250FB66CB}" dt="2023-10-12T08:30:23.272" v="2165" actId="2696"/>
        <pc:sldMkLst>
          <pc:docMk/>
          <pc:sldMk cId="3559939559" sldId="266"/>
        </pc:sldMkLst>
        <pc:spChg chg="mod">
          <ac:chgData name="Georges Barnikol" userId="a9881c11-37da-42da-a39a-3b81461d8a96" providerId="ADAL" clId="{9EE283C5-1DC4-4C47-8AF5-9DC250FB66CB}" dt="2023-10-12T08:21:14.862" v="1826" actId="20577"/>
          <ac:spMkLst>
            <pc:docMk/>
            <pc:sldMk cId="3559939559" sldId="266"/>
            <ac:spMk id="2" creationId="{DFBE33ED-1F7F-E19C-0711-D56D54482D9D}"/>
          </ac:spMkLst>
        </pc:spChg>
        <pc:spChg chg="del">
          <ac:chgData name="Georges Barnikol" userId="a9881c11-37da-42da-a39a-3b81461d8a96" providerId="ADAL" clId="{9EE283C5-1DC4-4C47-8AF5-9DC250FB66CB}" dt="2023-10-11T11:12:58.008" v="274" actId="478"/>
          <ac:spMkLst>
            <pc:docMk/>
            <pc:sldMk cId="3559939559" sldId="266"/>
            <ac:spMk id="3" creationId="{D734F729-FE61-8BCA-563D-2555DF6C2041}"/>
          </ac:spMkLst>
        </pc:spChg>
        <pc:spChg chg="add mod">
          <ac:chgData name="Georges Barnikol" userId="a9881c11-37da-42da-a39a-3b81461d8a96" providerId="ADAL" clId="{9EE283C5-1DC4-4C47-8AF5-9DC250FB66CB}" dt="2023-10-12T08:21:28.369" v="1828" actId="1076"/>
          <ac:spMkLst>
            <pc:docMk/>
            <pc:sldMk cId="3559939559" sldId="266"/>
            <ac:spMk id="6" creationId="{611166F0-F28F-0A2B-9BB4-68982ED4AD87}"/>
          </ac:spMkLst>
        </pc:spChg>
        <pc:picChg chg="add mod">
          <ac:chgData name="Georges Barnikol" userId="a9881c11-37da-42da-a39a-3b81461d8a96" providerId="ADAL" clId="{9EE283C5-1DC4-4C47-8AF5-9DC250FB66CB}" dt="2023-10-12T08:20:48.465" v="1754" actId="1076"/>
          <ac:picMkLst>
            <pc:docMk/>
            <pc:sldMk cId="3559939559" sldId="266"/>
            <ac:picMk id="4" creationId="{1629396A-B4C4-BB49-B07C-ACC5BC0E7F85}"/>
          </ac:picMkLst>
        </pc:picChg>
        <pc:picChg chg="add del mod">
          <ac:chgData name="Georges Barnikol" userId="a9881c11-37da-42da-a39a-3b81461d8a96" providerId="ADAL" clId="{9EE283C5-1DC4-4C47-8AF5-9DC250FB66CB}" dt="2023-10-12T08:20:44.769" v="1752" actId="478"/>
          <ac:picMkLst>
            <pc:docMk/>
            <pc:sldMk cId="3559939559" sldId="266"/>
            <ac:picMk id="7170" creationId="{AE0B3C7D-301D-1C1E-DB49-BA09FB29E4DC}"/>
          </ac:picMkLst>
        </pc:picChg>
        <pc:picChg chg="add del">
          <ac:chgData name="Georges Barnikol" userId="a9881c11-37da-42da-a39a-3b81461d8a96" providerId="ADAL" clId="{9EE283C5-1DC4-4C47-8AF5-9DC250FB66CB}" dt="2023-10-11T11:16:40.727" v="279" actId="478"/>
          <ac:picMkLst>
            <pc:docMk/>
            <pc:sldMk cId="3559939559" sldId="266"/>
            <ac:picMk id="7172" creationId="{D439E1A2-3C1A-4945-DA9F-F2FA18EDA723}"/>
          </ac:picMkLst>
        </pc:picChg>
      </pc:sldChg>
      <pc:sldChg chg="addSp delSp modSp new add del mod ord modShow">
        <pc:chgData name="Georges Barnikol" userId="a9881c11-37da-42da-a39a-3b81461d8a96" providerId="ADAL" clId="{9EE283C5-1DC4-4C47-8AF5-9DC250FB66CB}" dt="2023-10-12T08:25:49.432" v="1931" actId="2696"/>
        <pc:sldMkLst>
          <pc:docMk/>
          <pc:sldMk cId="1004603752" sldId="267"/>
        </pc:sldMkLst>
        <pc:spChg chg="del">
          <ac:chgData name="Georges Barnikol" userId="a9881c11-37da-42da-a39a-3b81461d8a96" providerId="ADAL" clId="{9EE283C5-1DC4-4C47-8AF5-9DC250FB66CB}" dt="2023-10-11T11:35:51.469" v="324"/>
          <ac:spMkLst>
            <pc:docMk/>
            <pc:sldMk cId="1004603752" sldId="267"/>
            <ac:spMk id="3" creationId="{844E6FFE-0D2D-19A0-EDF8-056D51CFB402}"/>
          </ac:spMkLst>
        </pc:spChg>
        <pc:picChg chg="add mod">
          <ac:chgData name="Georges Barnikol" userId="a9881c11-37da-42da-a39a-3b81461d8a96" providerId="ADAL" clId="{9EE283C5-1DC4-4C47-8AF5-9DC250FB66CB}" dt="2023-10-11T11:35:51.469" v="324"/>
          <ac:picMkLst>
            <pc:docMk/>
            <pc:sldMk cId="1004603752" sldId="267"/>
            <ac:picMk id="8194" creationId="{A769BB84-B31F-F81B-09A6-29DDBBB10BBB}"/>
          </ac:picMkLst>
        </pc:picChg>
      </pc:sldChg>
      <pc:sldChg chg="addSp delSp modSp new mod ord modClrScheme chgLayout">
        <pc:chgData name="Georges Barnikol" userId="a9881c11-37da-42da-a39a-3b81461d8a96" providerId="ADAL" clId="{9EE283C5-1DC4-4C47-8AF5-9DC250FB66CB}" dt="2023-10-18T09:13:06.585" v="3732" actId="1076"/>
        <pc:sldMkLst>
          <pc:docMk/>
          <pc:sldMk cId="1868761042" sldId="268"/>
        </pc:sldMkLst>
        <pc:spChg chg="del mod">
          <ac:chgData name="Georges Barnikol" userId="a9881c11-37da-42da-a39a-3b81461d8a96" providerId="ADAL" clId="{9EE283C5-1DC4-4C47-8AF5-9DC250FB66CB}" dt="2023-10-12T07:47:40.374" v="1366" actId="478"/>
          <ac:spMkLst>
            <pc:docMk/>
            <pc:sldMk cId="1868761042" sldId="268"/>
            <ac:spMk id="2" creationId="{C6AAC6C2-FD78-9217-A161-32689CA4B121}"/>
          </ac:spMkLst>
        </pc:spChg>
        <pc:spChg chg="del">
          <ac:chgData name="Georges Barnikol" userId="a9881c11-37da-42da-a39a-3b81461d8a96" providerId="ADAL" clId="{9EE283C5-1DC4-4C47-8AF5-9DC250FB66CB}" dt="2023-10-12T07:47:35.053" v="1363" actId="478"/>
          <ac:spMkLst>
            <pc:docMk/>
            <pc:sldMk cId="1868761042" sldId="268"/>
            <ac:spMk id="3" creationId="{A8489A35-75E8-1A1A-A79B-5A47534E9A09}"/>
          </ac:spMkLst>
        </pc:spChg>
        <pc:spChg chg="add mod">
          <ac:chgData name="Georges Barnikol" userId="a9881c11-37da-42da-a39a-3b81461d8a96" providerId="ADAL" clId="{9EE283C5-1DC4-4C47-8AF5-9DC250FB66CB}" dt="2023-10-18T09:13:06.585" v="3732" actId="1076"/>
          <ac:spMkLst>
            <pc:docMk/>
            <pc:sldMk cId="1868761042" sldId="268"/>
            <ac:spMk id="3" creationId="{D3B4A79E-5FFB-6FD0-9A06-9F74E1C4305A}"/>
          </ac:spMkLst>
        </pc:spChg>
        <pc:spChg chg="add del mod">
          <ac:chgData name="Georges Barnikol" userId="a9881c11-37da-42da-a39a-3b81461d8a96" providerId="ADAL" clId="{9EE283C5-1DC4-4C47-8AF5-9DC250FB66CB}" dt="2023-10-12T07:47:45.662" v="1368" actId="478"/>
          <ac:spMkLst>
            <pc:docMk/>
            <pc:sldMk cId="1868761042" sldId="268"/>
            <ac:spMk id="6" creationId="{C0A36E97-5D0B-C894-739B-900E01593EAD}"/>
          </ac:spMkLst>
        </pc:spChg>
        <pc:spChg chg="add mod">
          <ac:chgData name="Georges Barnikol" userId="a9881c11-37da-42da-a39a-3b81461d8a96" providerId="ADAL" clId="{9EE283C5-1DC4-4C47-8AF5-9DC250FB66CB}" dt="2023-10-18T09:12:53.901" v="3728" actId="1076"/>
          <ac:spMkLst>
            <pc:docMk/>
            <pc:sldMk cId="1868761042" sldId="268"/>
            <ac:spMk id="7" creationId="{EF4381DC-0884-B4CF-9015-209979042D37}"/>
          </ac:spMkLst>
        </pc:spChg>
        <pc:spChg chg="add del mod ord">
          <ac:chgData name="Georges Barnikol" userId="a9881c11-37da-42da-a39a-3b81461d8a96" providerId="ADAL" clId="{9EE283C5-1DC4-4C47-8AF5-9DC250FB66CB}" dt="2023-10-12T09:27:37.033" v="2579" actId="478"/>
          <ac:spMkLst>
            <pc:docMk/>
            <pc:sldMk cId="1868761042" sldId="268"/>
            <ac:spMk id="8" creationId="{84A9C015-CD59-31E7-F1BD-C2E5222319B1}"/>
          </ac:spMkLst>
        </pc:spChg>
        <pc:spChg chg="add del mod">
          <ac:chgData name="Georges Barnikol" userId="a9881c11-37da-42da-a39a-3b81461d8a96" providerId="ADAL" clId="{9EE283C5-1DC4-4C47-8AF5-9DC250FB66CB}" dt="2023-10-12T09:27:33.571" v="2577" actId="478"/>
          <ac:spMkLst>
            <pc:docMk/>
            <pc:sldMk cId="1868761042" sldId="268"/>
            <ac:spMk id="9" creationId="{686988E3-BFDA-4844-E738-63B134EDA7C7}"/>
          </ac:spMkLst>
        </pc:spChg>
        <pc:picChg chg="add mod ord">
          <ac:chgData name="Georges Barnikol" userId="a9881c11-37da-42da-a39a-3b81461d8a96" providerId="ADAL" clId="{9EE283C5-1DC4-4C47-8AF5-9DC250FB66CB}" dt="2023-10-18T09:12:50.621" v="3727" actId="1076"/>
          <ac:picMkLst>
            <pc:docMk/>
            <pc:sldMk cId="1868761042" sldId="268"/>
            <ac:picMk id="4" creationId="{F8DB0722-734F-AAAC-876E-94AD70E0B91C}"/>
          </ac:picMkLst>
        </pc:picChg>
      </pc:sldChg>
      <pc:sldChg chg="addSp delSp modSp new del mod">
        <pc:chgData name="Georges Barnikol" userId="a9881c11-37da-42da-a39a-3b81461d8a96" providerId="ADAL" clId="{9EE283C5-1DC4-4C47-8AF5-9DC250FB66CB}" dt="2023-10-12T07:38:35.161" v="1008" actId="2696"/>
        <pc:sldMkLst>
          <pc:docMk/>
          <pc:sldMk cId="3715856734" sldId="269"/>
        </pc:sldMkLst>
        <pc:spChg chg="del">
          <ac:chgData name="Georges Barnikol" userId="a9881c11-37da-42da-a39a-3b81461d8a96" providerId="ADAL" clId="{9EE283C5-1DC4-4C47-8AF5-9DC250FB66CB}" dt="2023-10-11T19:23:43.510" v="489" actId="478"/>
          <ac:spMkLst>
            <pc:docMk/>
            <pc:sldMk cId="3715856734" sldId="269"/>
            <ac:spMk id="3" creationId="{89DF1BC4-C5A5-085B-3782-B378A275AB53}"/>
          </ac:spMkLst>
        </pc:spChg>
        <pc:spChg chg="add mod">
          <ac:chgData name="Georges Barnikol" userId="a9881c11-37da-42da-a39a-3b81461d8a96" providerId="ADAL" clId="{9EE283C5-1DC4-4C47-8AF5-9DC250FB66CB}" dt="2023-10-11T19:41:20.543" v="643" actId="1076"/>
          <ac:spMkLst>
            <pc:docMk/>
            <pc:sldMk cId="3715856734" sldId="269"/>
            <ac:spMk id="5" creationId="{98A23F2E-93F6-5385-14E5-91873786B436}"/>
          </ac:spMkLst>
        </pc:spChg>
        <pc:picChg chg="add mod">
          <ac:chgData name="Georges Barnikol" userId="a9881c11-37da-42da-a39a-3b81461d8a96" providerId="ADAL" clId="{9EE283C5-1DC4-4C47-8AF5-9DC250FB66CB}" dt="2023-10-11T19:23:45.485" v="490" actId="1076"/>
          <ac:picMkLst>
            <pc:docMk/>
            <pc:sldMk cId="3715856734" sldId="269"/>
            <ac:picMk id="10242" creationId="{E72874B8-D473-A076-A949-070000A12741}"/>
          </ac:picMkLst>
        </pc:picChg>
      </pc:sldChg>
      <pc:sldChg chg="addSp delSp modSp new mod modClrScheme modAnim chgLayout">
        <pc:chgData name="Georges Barnikol" userId="a9881c11-37da-42da-a39a-3b81461d8a96" providerId="ADAL" clId="{9EE283C5-1DC4-4C47-8AF5-9DC250FB66CB}" dt="2023-10-19T13:15:36.726" v="4279" actId="478"/>
        <pc:sldMkLst>
          <pc:docMk/>
          <pc:sldMk cId="4084477732" sldId="270"/>
        </pc:sldMkLst>
        <pc:spChg chg="mod ord">
          <ac:chgData name="Georges Barnikol" userId="a9881c11-37da-42da-a39a-3b81461d8a96" providerId="ADAL" clId="{9EE283C5-1DC4-4C47-8AF5-9DC250FB66CB}" dt="2023-10-12T13:29:58.855" v="2826" actId="14100"/>
          <ac:spMkLst>
            <pc:docMk/>
            <pc:sldMk cId="4084477732" sldId="270"/>
            <ac:spMk id="2" creationId="{766294EC-71C0-1E28-2DD8-2B10D14B62A5}"/>
          </ac:spMkLst>
        </pc:spChg>
        <pc:spChg chg="mod ord">
          <ac:chgData name="Georges Barnikol" userId="a9881c11-37da-42da-a39a-3b81461d8a96" providerId="ADAL" clId="{9EE283C5-1DC4-4C47-8AF5-9DC250FB66CB}" dt="2023-10-12T13:30:03.456" v="2827" actId="1076"/>
          <ac:spMkLst>
            <pc:docMk/>
            <pc:sldMk cId="4084477732" sldId="270"/>
            <ac:spMk id="3" creationId="{CAA92498-CFBA-A22D-022F-150CB5B79CE3}"/>
          </ac:spMkLst>
        </pc:spChg>
        <pc:spChg chg="add mod">
          <ac:chgData name="Georges Barnikol" userId="a9881c11-37da-42da-a39a-3b81461d8a96" providerId="ADAL" clId="{9EE283C5-1DC4-4C47-8AF5-9DC250FB66CB}" dt="2023-10-12T09:03:57.916" v="2361" actId="1076"/>
          <ac:spMkLst>
            <pc:docMk/>
            <pc:sldMk cId="4084477732" sldId="270"/>
            <ac:spMk id="5" creationId="{456CDA60-A8EC-5A63-809D-1E26D539DC46}"/>
          </ac:spMkLst>
        </pc:spChg>
        <pc:picChg chg="add del mod">
          <ac:chgData name="Georges Barnikol" userId="a9881c11-37da-42da-a39a-3b81461d8a96" providerId="ADAL" clId="{9EE283C5-1DC4-4C47-8AF5-9DC250FB66CB}" dt="2023-10-19T13:15:36.726" v="4279" actId="478"/>
          <ac:picMkLst>
            <pc:docMk/>
            <pc:sldMk cId="4084477732" sldId="270"/>
            <ac:picMk id="17410" creationId="{AB46D40C-7FA0-880E-4C39-4F27B5C68047}"/>
          </ac:picMkLst>
        </pc:picChg>
      </pc:sldChg>
      <pc:sldChg chg="addSp delSp modSp new mod ord modClrScheme modAnim chgLayout">
        <pc:chgData name="Georges Barnikol" userId="a9881c11-37da-42da-a39a-3b81461d8a96" providerId="ADAL" clId="{9EE283C5-1DC4-4C47-8AF5-9DC250FB66CB}" dt="2023-10-18T07:49:43.929" v="3181" actId="20578"/>
        <pc:sldMkLst>
          <pc:docMk/>
          <pc:sldMk cId="1917119874" sldId="271"/>
        </pc:sldMkLst>
        <pc:spChg chg="mod ord">
          <ac:chgData name="Georges Barnikol" userId="a9881c11-37da-42da-a39a-3b81461d8a96" providerId="ADAL" clId="{9EE283C5-1DC4-4C47-8AF5-9DC250FB66CB}" dt="2023-10-12T08:49:32.172" v="2339" actId="27636"/>
          <ac:spMkLst>
            <pc:docMk/>
            <pc:sldMk cId="1917119874" sldId="271"/>
            <ac:spMk id="2" creationId="{B4AB3BB7-30B2-28CF-EFB5-280155F83C9C}"/>
          </ac:spMkLst>
        </pc:spChg>
        <pc:spChg chg="mod ord">
          <ac:chgData name="Georges Barnikol" userId="a9881c11-37da-42da-a39a-3b81461d8a96" providerId="ADAL" clId="{9EE283C5-1DC4-4C47-8AF5-9DC250FB66CB}" dt="2023-10-12T09:56:29.270" v="2824" actId="20577"/>
          <ac:spMkLst>
            <pc:docMk/>
            <pc:sldMk cId="1917119874" sldId="271"/>
            <ac:spMk id="3" creationId="{E7DB6D30-36D9-E82B-3A33-4A705BA8A597}"/>
          </ac:spMkLst>
        </pc:spChg>
        <pc:spChg chg="add del mod">
          <ac:chgData name="Georges Barnikol" userId="a9881c11-37da-42da-a39a-3b81461d8a96" providerId="ADAL" clId="{9EE283C5-1DC4-4C47-8AF5-9DC250FB66CB}" dt="2023-10-12T07:37:28.634" v="1001" actId="478"/>
          <ac:spMkLst>
            <pc:docMk/>
            <pc:sldMk cId="1917119874" sldId="271"/>
            <ac:spMk id="5" creationId="{0509BF88-B6D0-54E1-5FBF-CD169B94662D}"/>
          </ac:spMkLst>
        </pc:spChg>
        <pc:spChg chg="add mod">
          <ac:chgData name="Georges Barnikol" userId="a9881c11-37da-42da-a39a-3b81461d8a96" providerId="ADAL" clId="{9EE283C5-1DC4-4C47-8AF5-9DC250FB66CB}" dt="2023-10-12T09:05:20.946" v="2370" actId="255"/>
          <ac:spMkLst>
            <pc:docMk/>
            <pc:sldMk cId="1917119874" sldId="271"/>
            <ac:spMk id="7" creationId="{EB5EAAE7-231F-DEE2-2451-F9BD6ABB5BED}"/>
          </ac:spMkLst>
        </pc:spChg>
        <pc:spChg chg="add del mod">
          <ac:chgData name="Georges Barnikol" userId="a9881c11-37da-42da-a39a-3b81461d8a96" providerId="ADAL" clId="{9EE283C5-1DC4-4C47-8AF5-9DC250FB66CB}" dt="2023-10-12T07:40:10.607" v="1059" actId="478"/>
          <ac:spMkLst>
            <pc:docMk/>
            <pc:sldMk cId="1917119874" sldId="271"/>
            <ac:spMk id="9" creationId="{9E995021-A01A-C06D-F31E-3A2A5F7DF00F}"/>
          </ac:spMkLst>
        </pc:spChg>
        <pc:picChg chg="add del mod">
          <ac:chgData name="Georges Barnikol" userId="a9881c11-37da-42da-a39a-3b81461d8a96" providerId="ADAL" clId="{9EE283C5-1DC4-4C47-8AF5-9DC250FB66CB}" dt="2023-10-12T07:40:08.219" v="1058" actId="478"/>
          <ac:picMkLst>
            <pc:docMk/>
            <pc:sldMk cId="1917119874" sldId="271"/>
            <ac:picMk id="8" creationId="{B88A3782-67B5-91DB-715D-8F61D8D8BC47}"/>
          </ac:picMkLst>
        </pc:picChg>
        <pc:picChg chg="add del mod">
          <ac:chgData name="Georges Barnikol" userId="a9881c11-37da-42da-a39a-3b81461d8a96" providerId="ADAL" clId="{9EE283C5-1DC4-4C47-8AF5-9DC250FB66CB}" dt="2023-10-12T07:37:21.355" v="997" actId="478"/>
          <ac:picMkLst>
            <pc:docMk/>
            <pc:sldMk cId="1917119874" sldId="271"/>
            <ac:picMk id="12290" creationId="{3DF5F0E6-E92E-3029-2FBF-E217BAA039D2}"/>
          </ac:picMkLst>
        </pc:picChg>
        <pc:picChg chg="add mod">
          <ac:chgData name="Georges Barnikol" userId="a9881c11-37da-42da-a39a-3b81461d8a96" providerId="ADAL" clId="{9EE283C5-1DC4-4C47-8AF5-9DC250FB66CB}" dt="2023-10-12T07:40:14.288" v="1061" actId="1076"/>
          <ac:picMkLst>
            <pc:docMk/>
            <pc:sldMk cId="1917119874" sldId="271"/>
            <ac:picMk id="12292" creationId="{D1C51A88-8891-8BB9-FA71-A5E4C7713B1C}"/>
          </ac:picMkLst>
        </pc:picChg>
      </pc:sldChg>
      <pc:sldChg chg="addSp delSp modSp new del mod modClrScheme chgLayout">
        <pc:chgData name="Georges Barnikol" userId="a9881c11-37da-42da-a39a-3b81461d8a96" providerId="ADAL" clId="{9EE283C5-1DC4-4C47-8AF5-9DC250FB66CB}" dt="2023-10-19T12:40:17.165" v="4169" actId="2696"/>
        <pc:sldMkLst>
          <pc:docMk/>
          <pc:sldMk cId="945054854" sldId="272"/>
        </pc:sldMkLst>
        <pc:spChg chg="mod ord">
          <ac:chgData name="Georges Barnikol" userId="a9881c11-37da-42da-a39a-3b81461d8a96" providerId="ADAL" clId="{9EE283C5-1DC4-4C47-8AF5-9DC250FB66CB}" dt="2023-10-18T12:48:26.698" v="4002" actId="14100"/>
          <ac:spMkLst>
            <pc:docMk/>
            <pc:sldMk cId="945054854" sldId="272"/>
            <ac:spMk id="2" creationId="{7AC91F97-BAED-A3AA-C3A5-C95559E7BD59}"/>
          </ac:spMkLst>
        </pc:spChg>
        <pc:spChg chg="mod ord">
          <ac:chgData name="Georges Barnikol" userId="a9881c11-37da-42da-a39a-3b81461d8a96" providerId="ADAL" clId="{9EE283C5-1DC4-4C47-8AF5-9DC250FB66CB}" dt="2023-10-12T13:55:50.725" v="2894" actId="20577"/>
          <ac:spMkLst>
            <pc:docMk/>
            <pc:sldMk cId="945054854" sldId="272"/>
            <ac:spMk id="3" creationId="{B06CAB18-42BD-4924-13C4-37C04EB64055}"/>
          </ac:spMkLst>
        </pc:spChg>
        <pc:spChg chg="add mod">
          <ac:chgData name="Georges Barnikol" userId="a9881c11-37da-42da-a39a-3b81461d8a96" providerId="ADAL" clId="{9EE283C5-1DC4-4C47-8AF5-9DC250FB66CB}" dt="2023-10-12T09:50:16.200" v="2701" actId="1076"/>
          <ac:spMkLst>
            <pc:docMk/>
            <pc:sldMk cId="945054854" sldId="272"/>
            <ac:spMk id="5" creationId="{37D706C8-4C35-3BEF-0B72-C20397CA2C01}"/>
          </ac:spMkLst>
        </pc:spChg>
        <pc:spChg chg="add mod">
          <ac:chgData name="Georges Barnikol" userId="a9881c11-37da-42da-a39a-3b81461d8a96" providerId="ADAL" clId="{9EE283C5-1DC4-4C47-8AF5-9DC250FB66CB}" dt="2023-10-12T09:50:10.854" v="2700" actId="1076"/>
          <ac:spMkLst>
            <pc:docMk/>
            <pc:sldMk cId="945054854" sldId="272"/>
            <ac:spMk id="7" creationId="{2B691D10-BDDF-3C5E-9A3F-CF4631626C86}"/>
          </ac:spMkLst>
        </pc:spChg>
        <pc:picChg chg="add del">
          <ac:chgData name="Georges Barnikol" userId="a9881c11-37da-42da-a39a-3b81461d8a96" providerId="ADAL" clId="{9EE283C5-1DC4-4C47-8AF5-9DC250FB66CB}" dt="2023-10-19T12:38:12.199" v="4161" actId="478"/>
          <ac:picMkLst>
            <pc:docMk/>
            <pc:sldMk cId="945054854" sldId="272"/>
            <ac:picMk id="9218" creationId="{310533AB-5EFB-5CFE-43E7-D40B3C998D74}"/>
          </ac:picMkLst>
        </pc:picChg>
        <pc:picChg chg="add del mod">
          <ac:chgData name="Georges Barnikol" userId="a9881c11-37da-42da-a39a-3b81461d8a96" providerId="ADAL" clId="{9EE283C5-1DC4-4C47-8AF5-9DC250FB66CB}" dt="2023-10-12T08:07:07.254" v="1541" actId="478"/>
          <ac:picMkLst>
            <pc:docMk/>
            <pc:sldMk cId="945054854" sldId="272"/>
            <ac:picMk id="13314" creationId="{66C49CF4-B957-52EA-C509-00A7EF2E59D9}"/>
          </ac:picMkLst>
        </pc:picChg>
        <pc:picChg chg="add mod">
          <ac:chgData name="Georges Barnikol" userId="a9881c11-37da-42da-a39a-3b81461d8a96" providerId="ADAL" clId="{9EE283C5-1DC4-4C47-8AF5-9DC250FB66CB}" dt="2023-10-12T09:19:39.327" v="2422" actId="1076"/>
          <ac:picMkLst>
            <pc:docMk/>
            <pc:sldMk cId="945054854" sldId="272"/>
            <ac:picMk id="13316" creationId="{090F34C2-E7F2-FBE7-5DB7-F89DF15A872D}"/>
          </ac:picMkLst>
        </pc:picChg>
      </pc:sldChg>
      <pc:sldChg chg="addSp delSp modSp new mod modClrScheme modAnim chgLayout">
        <pc:chgData name="Georges Barnikol" userId="a9881c11-37da-42da-a39a-3b81461d8a96" providerId="ADAL" clId="{9EE283C5-1DC4-4C47-8AF5-9DC250FB66CB}" dt="2023-10-19T12:28:47.972" v="4158" actId="20577"/>
        <pc:sldMkLst>
          <pc:docMk/>
          <pc:sldMk cId="15279933" sldId="273"/>
        </pc:sldMkLst>
        <pc:spChg chg="mod ord">
          <ac:chgData name="Georges Barnikol" userId="a9881c11-37da-42da-a39a-3b81461d8a96" providerId="ADAL" clId="{9EE283C5-1DC4-4C47-8AF5-9DC250FB66CB}" dt="2023-10-12T08:49:08.221" v="2332" actId="14100"/>
          <ac:spMkLst>
            <pc:docMk/>
            <pc:sldMk cId="15279933" sldId="273"/>
            <ac:spMk id="2" creationId="{0DFA5520-374F-EFBA-A476-24644664CE01}"/>
          </ac:spMkLst>
        </pc:spChg>
        <pc:spChg chg="mod ord">
          <ac:chgData name="Georges Barnikol" userId="a9881c11-37da-42da-a39a-3b81461d8a96" providerId="ADAL" clId="{9EE283C5-1DC4-4C47-8AF5-9DC250FB66CB}" dt="2023-10-19T12:28:47.972" v="4158" actId="20577"/>
          <ac:spMkLst>
            <pc:docMk/>
            <pc:sldMk cId="15279933" sldId="273"/>
            <ac:spMk id="3" creationId="{D2EB0159-D006-9999-6CAC-0CD6C748F7E2}"/>
          </ac:spMkLst>
        </pc:spChg>
        <pc:spChg chg="add del mod">
          <ac:chgData name="Georges Barnikol" userId="a9881c11-37da-42da-a39a-3b81461d8a96" providerId="ADAL" clId="{9EE283C5-1DC4-4C47-8AF5-9DC250FB66CB}" dt="2023-10-12T08:29:48.256" v="2160"/>
          <ac:spMkLst>
            <pc:docMk/>
            <pc:sldMk cId="15279933" sldId="273"/>
            <ac:spMk id="5" creationId="{DC1CBF30-CE89-0AC5-B4B0-1460CFF01447}"/>
          </ac:spMkLst>
        </pc:spChg>
        <pc:spChg chg="add mod">
          <ac:chgData name="Georges Barnikol" userId="a9881c11-37da-42da-a39a-3b81461d8a96" providerId="ADAL" clId="{9EE283C5-1DC4-4C47-8AF5-9DC250FB66CB}" dt="2023-10-12T09:06:33.304" v="2373" actId="1076"/>
          <ac:spMkLst>
            <pc:docMk/>
            <pc:sldMk cId="15279933" sldId="273"/>
            <ac:spMk id="6" creationId="{95596244-C251-83C6-C20A-767532892EDD}"/>
          </ac:spMkLst>
        </pc:spChg>
        <pc:grpChg chg="add mod">
          <ac:chgData name="Georges Barnikol" userId="a9881c11-37da-42da-a39a-3b81461d8a96" providerId="ADAL" clId="{9EE283C5-1DC4-4C47-8AF5-9DC250FB66CB}" dt="2023-10-12T13:37:51.916" v="2863" actId="14100"/>
          <ac:grpSpMkLst>
            <pc:docMk/>
            <pc:sldMk cId="15279933" sldId="273"/>
            <ac:grpSpMk id="13" creationId="{7A14EB9D-8198-E0E7-C6AC-128B135E02AC}"/>
          </ac:grpSpMkLst>
        </pc:grpChg>
        <pc:picChg chg="add mod">
          <ac:chgData name="Georges Barnikol" userId="a9881c11-37da-42da-a39a-3b81461d8a96" providerId="ADAL" clId="{9EE283C5-1DC4-4C47-8AF5-9DC250FB66CB}" dt="2023-10-12T13:37:51.916" v="2863" actId="14100"/>
          <ac:picMkLst>
            <pc:docMk/>
            <pc:sldMk cId="15279933" sldId="273"/>
            <ac:picMk id="4" creationId="{6AA38A79-1A41-49EC-90F8-06F4828FA193}"/>
          </ac:picMkLst>
        </pc:picChg>
        <pc:cxnChg chg="add mod">
          <ac:chgData name="Georges Barnikol" userId="a9881c11-37da-42da-a39a-3b81461d8a96" providerId="ADAL" clId="{9EE283C5-1DC4-4C47-8AF5-9DC250FB66CB}" dt="2023-10-12T13:37:51.916" v="2863" actId="14100"/>
          <ac:cxnSpMkLst>
            <pc:docMk/>
            <pc:sldMk cId="15279933" sldId="273"/>
            <ac:cxnSpMk id="7" creationId="{F148D851-8E46-FBA3-355F-64B32BCAF9B1}"/>
          </ac:cxnSpMkLst>
        </pc:cxnChg>
        <pc:cxnChg chg="add mod">
          <ac:chgData name="Georges Barnikol" userId="a9881c11-37da-42da-a39a-3b81461d8a96" providerId="ADAL" clId="{9EE283C5-1DC4-4C47-8AF5-9DC250FB66CB}" dt="2023-10-12T13:37:51.916" v="2863" actId="14100"/>
          <ac:cxnSpMkLst>
            <pc:docMk/>
            <pc:sldMk cId="15279933" sldId="273"/>
            <ac:cxnSpMk id="8" creationId="{32A5E8BD-E29E-185B-F81F-7DC2D46AF19D}"/>
          </ac:cxnSpMkLst>
        </pc:cxnChg>
        <pc:cxnChg chg="add mod">
          <ac:chgData name="Georges Barnikol" userId="a9881c11-37da-42da-a39a-3b81461d8a96" providerId="ADAL" clId="{9EE283C5-1DC4-4C47-8AF5-9DC250FB66CB}" dt="2023-10-12T13:37:51.916" v="2863" actId="14100"/>
          <ac:cxnSpMkLst>
            <pc:docMk/>
            <pc:sldMk cId="15279933" sldId="273"/>
            <ac:cxnSpMk id="10" creationId="{3B3BB93A-8831-A2C3-DB7E-E6A2F0E399C4}"/>
          </ac:cxnSpMkLst>
        </pc:cxnChg>
        <pc:cxnChg chg="add mod">
          <ac:chgData name="Georges Barnikol" userId="a9881c11-37da-42da-a39a-3b81461d8a96" providerId="ADAL" clId="{9EE283C5-1DC4-4C47-8AF5-9DC250FB66CB}" dt="2023-10-12T13:37:51.916" v="2863" actId="14100"/>
          <ac:cxnSpMkLst>
            <pc:docMk/>
            <pc:sldMk cId="15279933" sldId="273"/>
            <ac:cxnSpMk id="11" creationId="{ECF757C2-3D74-0EC2-294D-10F10D1B091D}"/>
          </ac:cxnSpMkLst>
        </pc:cxnChg>
        <pc:cxnChg chg="add mod">
          <ac:chgData name="Georges Barnikol" userId="a9881c11-37da-42da-a39a-3b81461d8a96" providerId="ADAL" clId="{9EE283C5-1DC4-4C47-8AF5-9DC250FB66CB}" dt="2023-10-12T13:37:51.916" v="2863" actId="14100"/>
          <ac:cxnSpMkLst>
            <pc:docMk/>
            <pc:sldMk cId="15279933" sldId="273"/>
            <ac:cxnSpMk id="12" creationId="{808D75B0-E185-62FC-DF0E-FCD5D9F0A12B}"/>
          </ac:cxnSpMkLst>
        </pc:cxnChg>
      </pc:sldChg>
      <pc:sldChg chg="addSp delSp modSp new del">
        <pc:chgData name="Georges Barnikol" userId="a9881c11-37da-42da-a39a-3b81461d8a96" providerId="ADAL" clId="{9EE283C5-1DC4-4C47-8AF5-9DC250FB66CB}" dt="2023-10-12T08:25:04.163" v="1897" actId="2696"/>
        <pc:sldMkLst>
          <pc:docMk/>
          <pc:sldMk cId="1433242208" sldId="273"/>
        </pc:sldMkLst>
        <pc:spChg chg="del">
          <ac:chgData name="Georges Barnikol" userId="a9881c11-37da-42da-a39a-3b81461d8a96" providerId="ADAL" clId="{9EE283C5-1DC4-4C47-8AF5-9DC250FB66CB}" dt="2023-10-12T08:20:13.964" v="1743"/>
          <ac:spMkLst>
            <pc:docMk/>
            <pc:sldMk cId="1433242208" sldId="273"/>
            <ac:spMk id="3" creationId="{7F63325B-4D30-96F1-0DDB-6CCD08F00337}"/>
          </ac:spMkLst>
        </pc:spChg>
        <pc:spChg chg="add mod">
          <ac:chgData name="Georges Barnikol" userId="a9881c11-37da-42da-a39a-3b81461d8a96" providerId="ADAL" clId="{9EE283C5-1DC4-4C47-8AF5-9DC250FB66CB}" dt="2023-10-12T08:20:42.248" v="1751" actId="21"/>
          <ac:spMkLst>
            <pc:docMk/>
            <pc:sldMk cId="1433242208" sldId="273"/>
            <ac:spMk id="4" creationId="{DA2E87D3-BDFA-8CC4-1D83-6E6BC47BBB6F}"/>
          </ac:spMkLst>
        </pc:spChg>
        <pc:picChg chg="add del mod">
          <ac:chgData name="Georges Barnikol" userId="a9881c11-37da-42da-a39a-3b81461d8a96" providerId="ADAL" clId="{9EE283C5-1DC4-4C47-8AF5-9DC250FB66CB}" dt="2023-10-12T08:20:42.248" v="1751" actId="21"/>
          <ac:picMkLst>
            <pc:docMk/>
            <pc:sldMk cId="1433242208" sldId="273"/>
            <ac:picMk id="14338" creationId="{35C45755-52C7-F91A-A3DA-6BA329090166}"/>
          </ac:picMkLst>
        </pc:picChg>
      </pc:sldChg>
      <pc:sldChg chg="addSp delSp new del">
        <pc:chgData name="Georges Barnikol" userId="a9881c11-37da-42da-a39a-3b81461d8a96" providerId="ADAL" clId="{9EE283C5-1DC4-4C47-8AF5-9DC250FB66CB}" dt="2023-10-12T08:45:54.047" v="2259" actId="2696"/>
        <pc:sldMkLst>
          <pc:docMk/>
          <pc:sldMk cId="3580618297" sldId="274"/>
        </pc:sldMkLst>
        <pc:picChg chg="add del">
          <ac:chgData name="Georges Barnikol" userId="a9881c11-37da-42da-a39a-3b81461d8a96" providerId="ADAL" clId="{9EE283C5-1DC4-4C47-8AF5-9DC250FB66CB}" dt="2023-10-12T08:45:31.302" v="2257" actId="478"/>
          <ac:picMkLst>
            <pc:docMk/>
            <pc:sldMk cId="3580618297" sldId="274"/>
            <ac:picMk id="16386" creationId="{0E092DFA-0B4D-4271-F866-F5934D92EFC1}"/>
          </ac:picMkLst>
        </pc:picChg>
      </pc:sldChg>
      <pc:sldChg chg="modSp add mod">
        <pc:chgData name="Georges Barnikol" userId="a9881c11-37da-42da-a39a-3b81461d8a96" providerId="ADAL" clId="{9EE283C5-1DC4-4C47-8AF5-9DC250FB66CB}" dt="2023-10-18T07:48:43.686" v="3176" actId="20577"/>
        <pc:sldMkLst>
          <pc:docMk/>
          <pc:sldMk cId="2130171528" sldId="275"/>
        </pc:sldMkLst>
        <pc:spChg chg="mod">
          <ac:chgData name="Georges Barnikol" userId="a9881c11-37da-42da-a39a-3b81461d8a96" providerId="ADAL" clId="{9EE283C5-1DC4-4C47-8AF5-9DC250FB66CB}" dt="2023-10-18T07:48:43.686" v="3176" actId="20577"/>
          <ac:spMkLst>
            <pc:docMk/>
            <pc:sldMk cId="2130171528" sldId="275"/>
            <ac:spMk id="3" creationId="{2AF0A55C-66AB-F046-AA02-AFC919A1C191}"/>
          </ac:spMkLst>
        </pc:spChg>
        <pc:spChg chg="mod">
          <ac:chgData name="Georges Barnikol" userId="a9881c11-37da-42da-a39a-3b81461d8a96" providerId="ADAL" clId="{9EE283C5-1DC4-4C47-8AF5-9DC250FB66CB}" dt="2023-10-12T08:46:12.269" v="2285" actId="14100"/>
          <ac:spMkLst>
            <pc:docMk/>
            <pc:sldMk cId="2130171528" sldId="275"/>
            <ac:spMk id="9" creationId="{6AF2DA65-CF00-774A-9D7C-EEFA627B218F}"/>
          </ac:spMkLst>
        </pc:spChg>
        <pc:spChg chg="mod">
          <ac:chgData name="Georges Barnikol" userId="a9881c11-37da-42da-a39a-3b81461d8a96" providerId="ADAL" clId="{9EE283C5-1DC4-4C47-8AF5-9DC250FB66CB}" dt="2023-10-12T13:19:38.664" v="2825" actId="1076"/>
          <ac:spMkLst>
            <pc:docMk/>
            <pc:sldMk cId="2130171528" sldId="275"/>
            <ac:spMk id="10" creationId="{2F4A7CFE-65FA-E249-9125-D938BCA44079}"/>
          </ac:spMkLst>
        </pc:spChg>
      </pc:sldChg>
      <pc:sldChg chg="new del">
        <pc:chgData name="Georges Barnikol" userId="a9881c11-37da-42da-a39a-3b81461d8a96" providerId="ADAL" clId="{9EE283C5-1DC4-4C47-8AF5-9DC250FB66CB}" dt="2023-10-12T08:47:19.121" v="2313" actId="2696"/>
        <pc:sldMkLst>
          <pc:docMk/>
          <pc:sldMk cId="1600906860" sldId="276"/>
        </pc:sldMkLst>
      </pc:sldChg>
      <pc:sldChg chg="addSp delSp modSp new mod modClrScheme chgLayout">
        <pc:chgData name="Georges Barnikol" userId="a9881c11-37da-42da-a39a-3b81461d8a96" providerId="ADAL" clId="{9EE283C5-1DC4-4C47-8AF5-9DC250FB66CB}" dt="2023-10-18T08:45:14.999" v="3557"/>
        <pc:sldMkLst>
          <pc:docMk/>
          <pc:sldMk cId="4036083618" sldId="276"/>
        </pc:sldMkLst>
        <pc:spChg chg="mod ord">
          <ac:chgData name="Georges Barnikol" userId="a9881c11-37da-42da-a39a-3b81461d8a96" providerId="ADAL" clId="{9EE283C5-1DC4-4C47-8AF5-9DC250FB66CB}" dt="2023-10-18T08:08:24.575" v="3235" actId="14100"/>
          <ac:spMkLst>
            <pc:docMk/>
            <pc:sldMk cId="4036083618" sldId="276"/>
            <ac:spMk id="2" creationId="{82109C14-9DBF-65C4-460F-2E9375679D06}"/>
          </ac:spMkLst>
        </pc:spChg>
        <pc:spChg chg="del mod">
          <ac:chgData name="Georges Barnikol" userId="a9881c11-37da-42da-a39a-3b81461d8a96" providerId="ADAL" clId="{9EE283C5-1DC4-4C47-8AF5-9DC250FB66CB}" dt="2023-10-18T07:48:52.423" v="3178" actId="478"/>
          <ac:spMkLst>
            <pc:docMk/>
            <pc:sldMk cId="4036083618" sldId="276"/>
            <ac:spMk id="3" creationId="{3D11F050-847D-15A7-4F1D-2984328FAC74}"/>
          </ac:spMkLst>
        </pc:spChg>
        <pc:spChg chg="del">
          <ac:chgData name="Georges Barnikol" userId="a9881c11-37da-42da-a39a-3b81461d8a96" providerId="ADAL" clId="{9EE283C5-1DC4-4C47-8AF5-9DC250FB66CB}" dt="2023-10-18T07:48:50.868" v="3177" actId="478"/>
          <ac:spMkLst>
            <pc:docMk/>
            <pc:sldMk cId="4036083618" sldId="276"/>
            <ac:spMk id="4" creationId="{AAD74968-DCC3-6638-FDA5-60CB8DEA3217}"/>
          </ac:spMkLst>
        </pc:spChg>
        <pc:spChg chg="add del mod">
          <ac:chgData name="Georges Barnikol" userId="a9881c11-37da-42da-a39a-3b81461d8a96" providerId="ADAL" clId="{9EE283C5-1DC4-4C47-8AF5-9DC250FB66CB}" dt="2023-10-15T16:42:05.369" v="3029"/>
          <ac:spMkLst>
            <pc:docMk/>
            <pc:sldMk cId="4036083618" sldId="276"/>
            <ac:spMk id="5" creationId="{DB03798D-64F2-1626-3470-DE7D5C75CE33}"/>
          </ac:spMkLst>
        </pc:spChg>
        <pc:spChg chg="add del mod">
          <ac:chgData name="Georges Barnikol" userId="a9881c11-37da-42da-a39a-3b81461d8a96" providerId="ADAL" clId="{9EE283C5-1DC4-4C47-8AF5-9DC250FB66CB}" dt="2023-10-18T08:06:13.386" v="3197" actId="478"/>
          <ac:spMkLst>
            <pc:docMk/>
            <pc:sldMk cId="4036083618" sldId="276"/>
            <ac:spMk id="6" creationId="{12163B08-2287-BDD9-C6D7-AE3074D54CF8}"/>
          </ac:spMkLst>
        </pc:spChg>
        <pc:spChg chg="add mod ord">
          <ac:chgData name="Georges Barnikol" userId="a9881c11-37da-42da-a39a-3b81461d8a96" providerId="ADAL" clId="{9EE283C5-1DC4-4C47-8AF5-9DC250FB66CB}" dt="2023-10-18T08:29:46.720" v="3466" actId="1076"/>
          <ac:spMkLst>
            <pc:docMk/>
            <pc:sldMk cId="4036083618" sldId="276"/>
            <ac:spMk id="7" creationId="{8B7AF8AE-E8C6-A3E3-4A82-C6AA3335FF47}"/>
          </ac:spMkLst>
        </pc:spChg>
        <pc:spChg chg="add del mod ord">
          <ac:chgData name="Georges Barnikol" userId="a9881c11-37da-42da-a39a-3b81461d8a96" providerId="ADAL" clId="{9EE283C5-1DC4-4C47-8AF5-9DC250FB66CB}" dt="2023-10-18T08:06:23.349" v="3199" actId="478"/>
          <ac:spMkLst>
            <pc:docMk/>
            <pc:sldMk cId="4036083618" sldId="276"/>
            <ac:spMk id="8" creationId="{66EA2AF6-A0EE-8C78-48F2-3B10DAD0DEBA}"/>
          </ac:spMkLst>
        </pc:spChg>
        <pc:spChg chg="add mod">
          <ac:chgData name="Georges Barnikol" userId="a9881c11-37da-42da-a39a-3b81461d8a96" providerId="ADAL" clId="{9EE283C5-1DC4-4C47-8AF5-9DC250FB66CB}" dt="2023-10-18T08:45:14.999" v="3557"/>
          <ac:spMkLst>
            <pc:docMk/>
            <pc:sldMk cId="4036083618" sldId="276"/>
            <ac:spMk id="9" creationId="{946207A7-7303-DFFB-6210-3154082BADB2}"/>
          </ac:spMkLst>
        </pc:spChg>
        <pc:picChg chg="add del mod">
          <ac:chgData name="Georges Barnikol" userId="a9881c11-37da-42da-a39a-3b81461d8a96" providerId="ADAL" clId="{9EE283C5-1DC4-4C47-8AF5-9DC250FB66CB}" dt="2023-10-18T08:08:01.851" v="3230" actId="478"/>
          <ac:picMkLst>
            <pc:docMk/>
            <pc:sldMk cId="4036083618" sldId="276"/>
            <ac:picMk id="2050" creationId="{8903F8D7-F83C-84D8-D292-5B2EA0BB903F}"/>
          </ac:picMkLst>
        </pc:picChg>
        <pc:picChg chg="add mod">
          <ac:chgData name="Georges Barnikol" userId="a9881c11-37da-42da-a39a-3b81461d8a96" providerId="ADAL" clId="{9EE283C5-1DC4-4C47-8AF5-9DC250FB66CB}" dt="2023-10-18T08:29:48.874" v="3467" actId="1076"/>
          <ac:picMkLst>
            <pc:docMk/>
            <pc:sldMk cId="4036083618" sldId="276"/>
            <ac:picMk id="2052" creationId="{8F95FF5C-4981-877C-4F7B-3C9192C63E32}"/>
          </ac:picMkLst>
        </pc:picChg>
        <pc:picChg chg="add del mod">
          <ac:chgData name="Georges Barnikol" userId="a9881c11-37da-42da-a39a-3b81461d8a96" providerId="ADAL" clId="{9EE283C5-1DC4-4C47-8AF5-9DC250FB66CB}" dt="2023-10-18T08:31:25.090" v="3470" actId="478"/>
          <ac:picMkLst>
            <pc:docMk/>
            <pc:sldMk cId="4036083618" sldId="276"/>
            <ac:picMk id="2054" creationId="{92E1C5D3-55B2-2028-B010-CB8D5FF6E884}"/>
          </ac:picMkLst>
        </pc:picChg>
      </pc:sldChg>
      <pc:sldChg chg="delSp modSp new del mod">
        <pc:chgData name="Georges Barnikol" userId="a9881c11-37da-42da-a39a-3b81461d8a96" providerId="ADAL" clId="{9EE283C5-1DC4-4C47-8AF5-9DC250FB66CB}" dt="2023-10-18T08:29:42.647" v="3465" actId="2696"/>
        <pc:sldMkLst>
          <pc:docMk/>
          <pc:sldMk cId="1525430682" sldId="277"/>
        </pc:sldMkLst>
        <pc:spChg chg="mod">
          <ac:chgData name="Georges Barnikol" userId="a9881c11-37da-42da-a39a-3b81461d8a96" providerId="ADAL" clId="{9EE283C5-1DC4-4C47-8AF5-9DC250FB66CB}" dt="2023-10-15T16:42:29.546" v="3056" actId="20577"/>
          <ac:spMkLst>
            <pc:docMk/>
            <pc:sldMk cId="1525430682" sldId="277"/>
            <ac:spMk id="2" creationId="{A11E36DB-9A96-9603-04BF-06C648323182}"/>
          </ac:spMkLst>
        </pc:spChg>
        <pc:spChg chg="del">
          <ac:chgData name="Georges Barnikol" userId="a9881c11-37da-42da-a39a-3b81461d8a96" providerId="ADAL" clId="{9EE283C5-1DC4-4C47-8AF5-9DC250FB66CB}" dt="2023-10-18T07:48:58.045" v="3180" actId="478"/>
          <ac:spMkLst>
            <pc:docMk/>
            <pc:sldMk cId="1525430682" sldId="277"/>
            <ac:spMk id="3" creationId="{DBB46326-9562-3FCF-B3DE-2C1BB4455B25}"/>
          </ac:spMkLst>
        </pc:spChg>
        <pc:spChg chg="del">
          <ac:chgData name="Georges Barnikol" userId="a9881c11-37da-42da-a39a-3b81461d8a96" providerId="ADAL" clId="{9EE283C5-1DC4-4C47-8AF5-9DC250FB66CB}" dt="2023-10-18T07:48:56.629" v="3179" actId="478"/>
          <ac:spMkLst>
            <pc:docMk/>
            <pc:sldMk cId="1525430682" sldId="277"/>
            <ac:spMk id="4" creationId="{DC3C273D-F57E-352C-4873-9981C9F7175C}"/>
          </ac:spMkLst>
        </pc:spChg>
      </pc:sldChg>
      <pc:sldChg chg="addSp delSp modSp new mod chgLayout">
        <pc:chgData name="Georges Barnikol" userId="a9881c11-37da-42da-a39a-3b81461d8a96" providerId="ADAL" clId="{9EE283C5-1DC4-4C47-8AF5-9DC250FB66CB}" dt="2023-10-18T09:16:50.063" v="3777" actId="1076"/>
        <pc:sldMkLst>
          <pc:docMk/>
          <pc:sldMk cId="1867267235" sldId="278"/>
        </pc:sldMkLst>
        <pc:spChg chg="mod ord">
          <ac:chgData name="Georges Barnikol" userId="a9881c11-37da-42da-a39a-3b81461d8a96" providerId="ADAL" clId="{9EE283C5-1DC4-4C47-8AF5-9DC250FB66CB}" dt="2023-10-18T08:28:36.449" v="3459" actId="20577"/>
          <ac:spMkLst>
            <pc:docMk/>
            <pc:sldMk cId="1867267235" sldId="278"/>
            <ac:spMk id="2" creationId="{E840A4B4-1BD4-9748-681B-EBD0E6FB5FF5}"/>
          </ac:spMkLst>
        </pc:spChg>
        <pc:spChg chg="del mod ord">
          <ac:chgData name="Georges Barnikol" userId="a9881c11-37da-42da-a39a-3b81461d8a96" providerId="ADAL" clId="{9EE283C5-1DC4-4C47-8AF5-9DC250FB66CB}" dt="2023-10-18T07:48:37.502" v="3173" actId="478"/>
          <ac:spMkLst>
            <pc:docMk/>
            <pc:sldMk cId="1867267235" sldId="278"/>
            <ac:spMk id="3" creationId="{1D0E962B-E72E-76C8-2A7E-3998037E7A07}"/>
          </ac:spMkLst>
        </pc:spChg>
        <pc:spChg chg="del mod ord">
          <ac:chgData name="Georges Barnikol" userId="a9881c11-37da-42da-a39a-3b81461d8a96" providerId="ADAL" clId="{9EE283C5-1DC4-4C47-8AF5-9DC250FB66CB}" dt="2023-10-18T07:48:39.304" v="3174" actId="478"/>
          <ac:spMkLst>
            <pc:docMk/>
            <pc:sldMk cId="1867267235" sldId="278"/>
            <ac:spMk id="4" creationId="{CEDBC23A-A106-5EE1-2607-4BA9625396B1}"/>
          </ac:spMkLst>
        </pc:spChg>
        <pc:spChg chg="add mod">
          <ac:chgData name="Georges Barnikol" userId="a9881c11-37da-42da-a39a-3b81461d8a96" providerId="ADAL" clId="{9EE283C5-1DC4-4C47-8AF5-9DC250FB66CB}" dt="2023-10-18T09:16:50.063" v="3777" actId="1076"/>
          <ac:spMkLst>
            <pc:docMk/>
            <pc:sldMk cId="1867267235" sldId="278"/>
            <ac:spMk id="6" creationId="{EB663839-98A4-59E5-622F-595668CA7FF2}"/>
          </ac:spMkLst>
        </pc:spChg>
        <pc:spChg chg="add mod">
          <ac:chgData name="Georges Barnikol" userId="a9881c11-37da-42da-a39a-3b81461d8a96" providerId="ADAL" clId="{9EE283C5-1DC4-4C47-8AF5-9DC250FB66CB}" dt="2023-10-18T08:29:23.716" v="3464" actId="1035"/>
          <ac:spMkLst>
            <pc:docMk/>
            <pc:sldMk cId="1867267235" sldId="278"/>
            <ac:spMk id="7" creationId="{6EF824CB-0527-F852-276A-09753E70E03B}"/>
          </ac:spMkLst>
        </pc:spChg>
        <pc:picChg chg="add mod">
          <ac:chgData name="Georges Barnikol" userId="a9881c11-37da-42da-a39a-3b81461d8a96" providerId="ADAL" clId="{9EE283C5-1DC4-4C47-8AF5-9DC250FB66CB}" dt="2023-10-18T08:28:32.178" v="3458" actId="1076"/>
          <ac:picMkLst>
            <pc:docMk/>
            <pc:sldMk cId="1867267235" sldId="278"/>
            <ac:picMk id="3074" creationId="{2DF74F76-9CA0-7E68-447A-3C13C3DAB76D}"/>
          </ac:picMkLst>
        </pc:picChg>
      </pc:sldChg>
      <pc:sldChg chg="addSp delSp modSp new mod modShow">
        <pc:chgData name="Georges Barnikol" userId="a9881c11-37da-42da-a39a-3b81461d8a96" providerId="ADAL" clId="{9EE283C5-1DC4-4C47-8AF5-9DC250FB66CB}" dt="2023-10-19T15:05:57.514" v="4427" actId="729"/>
        <pc:sldMkLst>
          <pc:docMk/>
          <pc:sldMk cId="555505675" sldId="279"/>
        </pc:sldMkLst>
        <pc:spChg chg="mod">
          <ac:chgData name="Georges Barnikol" userId="a9881c11-37da-42da-a39a-3b81461d8a96" providerId="ADAL" clId="{9EE283C5-1DC4-4C47-8AF5-9DC250FB66CB}" dt="2023-10-18T07:37:45.793" v="3101" actId="14100"/>
          <ac:spMkLst>
            <pc:docMk/>
            <pc:sldMk cId="555505675" sldId="279"/>
            <ac:spMk id="2" creationId="{18D7A1A0-38CB-D65B-A0E6-54CAE03AB7AE}"/>
          </ac:spMkLst>
        </pc:spChg>
        <pc:spChg chg="del">
          <ac:chgData name="Georges Barnikol" userId="a9881c11-37da-42da-a39a-3b81461d8a96" providerId="ADAL" clId="{9EE283C5-1DC4-4C47-8AF5-9DC250FB66CB}" dt="2023-10-18T07:36:56.305" v="3078" actId="478"/>
          <ac:spMkLst>
            <pc:docMk/>
            <pc:sldMk cId="555505675" sldId="279"/>
            <ac:spMk id="3" creationId="{0F62DC8D-0319-974F-109F-84914F5D11EB}"/>
          </ac:spMkLst>
        </pc:spChg>
        <pc:spChg chg="del">
          <ac:chgData name="Georges Barnikol" userId="a9881c11-37da-42da-a39a-3b81461d8a96" providerId="ADAL" clId="{9EE283C5-1DC4-4C47-8AF5-9DC250FB66CB}" dt="2023-10-18T07:38:16.217" v="3102" actId="478"/>
          <ac:spMkLst>
            <pc:docMk/>
            <pc:sldMk cId="555505675" sldId="279"/>
            <ac:spMk id="4" creationId="{2D0B9803-AF45-6268-C637-B5C2ABBFF072}"/>
          </ac:spMkLst>
        </pc:spChg>
        <pc:picChg chg="add mod">
          <ac:chgData name="Georges Barnikol" userId="a9881c11-37da-42da-a39a-3b81461d8a96" providerId="ADAL" clId="{9EE283C5-1DC4-4C47-8AF5-9DC250FB66CB}" dt="2023-10-18T07:37:37.315" v="3082" actId="1076"/>
          <ac:picMkLst>
            <pc:docMk/>
            <pc:sldMk cId="555505675" sldId="279"/>
            <ac:picMk id="5" creationId="{5FB27732-C672-E9C7-02ED-E3C54CF39B8E}"/>
          </ac:picMkLst>
        </pc:picChg>
        <pc:picChg chg="add del mod">
          <ac:chgData name="Georges Barnikol" userId="a9881c11-37da-42da-a39a-3b81461d8a96" providerId="ADAL" clId="{9EE283C5-1DC4-4C47-8AF5-9DC250FB66CB}" dt="2023-10-18T07:36:52.515" v="3077" actId="478"/>
          <ac:picMkLst>
            <pc:docMk/>
            <pc:sldMk cId="555505675" sldId="279"/>
            <ac:picMk id="1026" creationId="{3B74B83D-29C6-004C-5D02-E43FD1A19E27}"/>
          </ac:picMkLst>
        </pc:picChg>
      </pc:sldChg>
      <pc:sldChg chg="addSp delSp modSp new mod ord modAnim modNotesTx">
        <pc:chgData name="Georges Barnikol" userId="a9881c11-37da-42da-a39a-3b81461d8a96" providerId="ADAL" clId="{9EE283C5-1DC4-4C47-8AF5-9DC250FB66CB}" dt="2023-10-19T13:03:19.710" v="4258"/>
        <pc:sldMkLst>
          <pc:docMk/>
          <pc:sldMk cId="3620166608" sldId="280"/>
        </pc:sldMkLst>
        <pc:spChg chg="mod">
          <ac:chgData name="Georges Barnikol" userId="a9881c11-37da-42da-a39a-3b81461d8a96" providerId="ADAL" clId="{9EE283C5-1DC4-4C47-8AF5-9DC250FB66CB}" dt="2023-10-18T08:54:57.604" v="3622" actId="14100"/>
          <ac:spMkLst>
            <pc:docMk/>
            <pc:sldMk cId="3620166608" sldId="280"/>
            <ac:spMk id="2" creationId="{82C4BA5F-B65D-5901-393A-FDEAF18E3696}"/>
          </ac:spMkLst>
        </pc:spChg>
        <pc:spChg chg="del">
          <ac:chgData name="Georges Barnikol" userId="a9881c11-37da-42da-a39a-3b81461d8a96" providerId="ADAL" clId="{9EE283C5-1DC4-4C47-8AF5-9DC250FB66CB}" dt="2023-10-18T08:47:42.966" v="3563" actId="478"/>
          <ac:spMkLst>
            <pc:docMk/>
            <pc:sldMk cId="3620166608" sldId="280"/>
            <ac:spMk id="3" creationId="{2EFD2BEF-09F2-30DC-6C13-DAE585EBE0E2}"/>
          </ac:spMkLst>
        </pc:spChg>
        <pc:spChg chg="del">
          <ac:chgData name="Georges Barnikol" userId="a9881c11-37da-42da-a39a-3b81461d8a96" providerId="ADAL" clId="{9EE283C5-1DC4-4C47-8AF5-9DC250FB66CB}" dt="2023-10-18T08:47:42.966" v="3563" actId="478"/>
          <ac:spMkLst>
            <pc:docMk/>
            <pc:sldMk cId="3620166608" sldId="280"/>
            <ac:spMk id="4" creationId="{E0565148-AC25-5C1F-AD43-4A13F596DBE0}"/>
          </ac:spMkLst>
        </pc:spChg>
        <pc:spChg chg="add mod">
          <ac:chgData name="Georges Barnikol" userId="a9881c11-37da-42da-a39a-3b81461d8a96" providerId="ADAL" clId="{9EE283C5-1DC4-4C47-8AF5-9DC250FB66CB}" dt="2023-10-19T13:00:13.442" v="4238" actId="1076"/>
          <ac:spMkLst>
            <pc:docMk/>
            <pc:sldMk cId="3620166608" sldId="280"/>
            <ac:spMk id="6" creationId="{EBA12A5C-60C4-7A4F-F2FB-2DAED81354EC}"/>
          </ac:spMkLst>
        </pc:spChg>
        <pc:spChg chg="add mod">
          <ac:chgData name="Georges Barnikol" userId="a9881c11-37da-42da-a39a-3b81461d8a96" providerId="ADAL" clId="{9EE283C5-1DC4-4C47-8AF5-9DC250FB66CB}" dt="2023-10-19T13:00:18.025" v="4239" actId="1076"/>
          <ac:spMkLst>
            <pc:docMk/>
            <pc:sldMk cId="3620166608" sldId="280"/>
            <ac:spMk id="7" creationId="{0D3A2B0D-0F70-A3F6-B6C0-88FDD10F64AA}"/>
          </ac:spMkLst>
        </pc:spChg>
        <pc:spChg chg="add mod">
          <ac:chgData name="Georges Barnikol" userId="a9881c11-37da-42da-a39a-3b81461d8a96" providerId="ADAL" clId="{9EE283C5-1DC4-4C47-8AF5-9DC250FB66CB}" dt="2023-10-18T08:55:27.631" v="3656"/>
          <ac:spMkLst>
            <pc:docMk/>
            <pc:sldMk cId="3620166608" sldId="280"/>
            <ac:spMk id="8" creationId="{80D9F97F-0FAC-C727-69EA-89BD5039E718}"/>
          </ac:spMkLst>
        </pc:spChg>
        <pc:picChg chg="add mod">
          <ac:chgData name="Georges Barnikol" userId="a9881c11-37da-42da-a39a-3b81461d8a96" providerId="ADAL" clId="{9EE283C5-1DC4-4C47-8AF5-9DC250FB66CB}" dt="2023-10-19T13:00:09.625" v="4237" actId="1038"/>
          <ac:picMkLst>
            <pc:docMk/>
            <pc:sldMk cId="3620166608" sldId="280"/>
            <ac:picMk id="5" creationId="{A312B072-720E-156A-B8DE-DB66639B1C42}"/>
          </ac:picMkLst>
        </pc:picChg>
        <pc:picChg chg="add del mod">
          <ac:chgData name="Georges Barnikol" userId="a9881c11-37da-42da-a39a-3b81461d8a96" providerId="ADAL" clId="{9EE283C5-1DC4-4C47-8AF5-9DC250FB66CB}" dt="2023-10-19T13:00:54.485" v="4248" actId="478"/>
          <ac:picMkLst>
            <pc:docMk/>
            <pc:sldMk cId="3620166608" sldId="280"/>
            <ac:picMk id="6146" creationId="{78CAA731-F3FB-1D2F-7CB2-2AA0C6D61BC7}"/>
          </ac:picMkLst>
        </pc:picChg>
        <pc:picChg chg="add del mod">
          <ac:chgData name="Georges Barnikol" userId="a9881c11-37da-42da-a39a-3b81461d8a96" providerId="ADAL" clId="{9EE283C5-1DC4-4C47-8AF5-9DC250FB66CB}" dt="2023-10-19T13:02:03.560" v="4256" actId="1076"/>
          <ac:picMkLst>
            <pc:docMk/>
            <pc:sldMk cId="3620166608" sldId="280"/>
            <ac:picMk id="6148" creationId="{47B79D1B-7EA0-F5E5-509C-D529DA3CBA5A}"/>
          </ac:picMkLst>
        </pc:picChg>
      </pc:sldChg>
      <pc:sldChg chg="addSp delSp modSp new del mod modShow">
        <pc:chgData name="Georges Barnikol" userId="a9881c11-37da-42da-a39a-3b81461d8a96" providerId="ADAL" clId="{9EE283C5-1DC4-4C47-8AF5-9DC250FB66CB}" dt="2023-10-18T12:47:29.706" v="3960" actId="2696"/>
        <pc:sldMkLst>
          <pc:docMk/>
          <pc:sldMk cId="3374302035" sldId="281"/>
        </pc:sldMkLst>
        <pc:spChg chg="mod">
          <ac:chgData name="Georges Barnikol" userId="a9881c11-37da-42da-a39a-3b81461d8a96" providerId="ADAL" clId="{9EE283C5-1DC4-4C47-8AF5-9DC250FB66CB}" dt="2023-10-18T08:43:58.480" v="3547" actId="1076"/>
          <ac:spMkLst>
            <pc:docMk/>
            <pc:sldMk cId="3374302035" sldId="281"/>
            <ac:spMk id="2" creationId="{B4B82AE9-4A79-4192-AE28-DFDF6558987A}"/>
          </ac:spMkLst>
        </pc:spChg>
        <pc:spChg chg="del">
          <ac:chgData name="Georges Barnikol" userId="a9881c11-37da-42da-a39a-3b81461d8a96" providerId="ADAL" clId="{9EE283C5-1DC4-4C47-8AF5-9DC250FB66CB}" dt="2023-10-18T08:43:59.763" v="3548" actId="478"/>
          <ac:spMkLst>
            <pc:docMk/>
            <pc:sldMk cId="3374302035" sldId="281"/>
            <ac:spMk id="3" creationId="{245FC571-4973-ADFD-A759-2E723B30DDFF}"/>
          </ac:spMkLst>
        </pc:spChg>
        <pc:spChg chg="mod">
          <ac:chgData name="Georges Barnikol" userId="a9881c11-37da-42da-a39a-3b81461d8a96" providerId="ADAL" clId="{9EE283C5-1DC4-4C47-8AF5-9DC250FB66CB}" dt="2023-10-18T08:43:54.645" v="3546" actId="14100"/>
          <ac:spMkLst>
            <pc:docMk/>
            <pc:sldMk cId="3374302035" sldId="281"/>
            <ac:spMk id="4" creationId="{B1466CD3-3DAB-E3C0-D9EB-2F4E34AE9C87}"/>
          </ac:spMkLst>
        </pc:spChg>
        <pc:spChg chg="del">
          <ac:chgData name="Georges Barnikol" userId="a9881c11-37da-42da-a39a-3b81461d8a96" providerId="ADAL" clId="{9EE283C5-1DC4-4C47-8AF5-9DC250FB66CB}" dt="2023-10-18T08:48:09.862" v="3566" actId="478"/>
          <ac:spMkLst>
            <pc:docMk/>
            <pc:sldMk cId="3374302035" sldId="281"/>
            <ac:spMk id="5" creationId="{CCB3A0AA-91D6-4710-1119-7D0A2B259CEE}"/>
          </ac:spMkLst>
        </pc:spChg>
        <pc:spChg chg="del">
          <ac:chgData name="Georges Barnikol" userId="a9881c11-37da-42da-a39a-3b81461d8a96" providerId="ADAL" clId="{9EE283C5-1DC4-4C47-8AF5-9DC250FB66CB}" dt="2023-10-18T08:48:09.862" v="3566" actId="478"/>
          <ac:spMkLst>
            <pc:docMk/>
            <pc:sldMk cId="3374302035" sldId="281"/>
            <ac:spMk id="6" creationId="{3BC54884-0A04-F06D-77E4-CDD5B07ACE88}"/>
          </ac:spMkLst>
        </pc:spChg>
        <pc:spChg chg="add mod">
          <ac:chgData name="Georges Barnikol" userId="a9881c11-37da-42da-a39a-3b81461d8a96" providerId="ADAL" clId="{9EE283C5-1DC4-4C47-8AF5-9DC250FB66CB}" dt="2023-10-18T08:45:08.070" v="3556" actId="1076"/>
          <ac:spMkLst>
            <pc:docMk/>
            <pc:sldMk cId="3374302035" sldId="281"/>
            <ac:spMk id="8" creationId="{AA932F50-230C-5480-44FF-D5E4E5CAFB43}"/>
          </ac:spMkLst>
        </pc:spChg>
        <pc:picChg chg="add mod">
          <ac:chgData name="Georges Barnikol" userId="a9881c11-37da-42da-a39a-3b81461d8a96" providerId="ADAL" clId="{9EE283C5-1DC4-4C47-8AF5-9DC250FB66CB}" dt="2023-10-18T08:44:02.526" v="3549" actId="1076"/>
          <ac:picMkLst>
            <pc:docMk/>
            <pc:sldMk cId="3374302035" sldId="281"/>
            <ac:picMk id="4098" creationId="{0B72AD32-51A1-98D7-B9BB-3DC90F017892}"/>
          </ac:picMkLst>
        </pc:picChg>
      </pc:sldChg>
      <pc:sldChg chg="addSp delSp new del mod">
        <pc:chgData name="Georges Barnikol" userId="a9881c11-37da-42da-a39a-3b81461d8a96" providerId="ADAL" clId="{9EE283C5-1DC4-4C47-8AF5-9DC250FB66CB}" dt="2023-10-18T08:55:40.423" v="3657" actId="2696"/>
        <pc:sldMkLst>
          <pc:docMk/>
          <pc:sldMk cId="752848754" sldId="282"/>
        </pc:sldMkLst>
        <pc:spChg chg="del">
          <ac:chgData name="Georges Barnikol" userId="a9881c11-37da-42da-a39a-3b81461d8a96" providerId="ADAL" clId="{9EE283C5-1DC4-4C47-8AF5-9DC250FB66CB}" dt="2023-10-18T08:48:05.606" v="3565" actId="478"/>
          <ac:spMkLst>
            <pc:docMk/>
            <pc:sldMk cId="752848754" sldId="282"/>
            <ac:spMk id="5" creationId="{B95D9602-F18A-F633-400C-D864C779328D}"/>
          </ac:spMkLst>
        </pc:spChg>
        <pc:spChg chg="del">
          <ac:chgData name="Georges Barnikol" userId="a9881c11-37da-42da-a39a-3b81461d8a96" providerId="ADAL" clId="{9EE283C5-1DC4-4C47-8AF5-9DC250FB66CB}" dt="2023-10-18T08:48:05.606" v="3565" actId="478"/>
          <ac:spMkLst>
            <pc:docMk/>
            <pc:sldMk cId="752848754" sldId="282"/>
            <ac:spMk id="6" creationId="{67757B68-D4DF-0F78-7581-E33A0F5C5C0C}"/>
          </ac:spMkLst>
        </pc:spChg>
        <pc:picChg chg="add del">
          <ac:chgData name="Georges Barnikol" userId="a9881c11-37da-42da-a39a-3b81461d8a96" providerId="ADAL" clId="{9EE283C5-1DC4-4C47-8AF5-9DC250FB66CB}" dt="2023-10-18T08:47:30.187" v="3561" actId="21"/>
          <ac:picMkLst>
            <pc:docMk/>
            <pc:sldMk cId="752848754" sldId="282"/>
            <ac:picMk id="5122" creationId="{14D8F888-BF39-0790-A320-B4135EF40526}"/>
          </ac:picMkLst>
        </pc:picChg>
      </pc:sldChg>
      <pc:sldChg chg="addSp delSp modSp new mod modNotesTx">
        <pc:chgData name="Georges Barnikol" userId="a9881c11-37da-42da-a39a-3b81461d8a96" providerId="ADAL" clId="{9EE283C5-1DC4-4C47-8AF5-9DC250FB66CB}" dt="2023-10-19T13:59:36.073" v="4425" actId="20577"/>
        <pc:sldMkLst>
          <pc:docMk/>
          <pc:sldMk cId="1219480303" sldId="282"/>
        </pc:sldMkLst>
        <pc:spChg chg="mod">
          <ac:chgData name="Georges Barnikol" userId="a9881c11-37da-42da-a39a-3b81461d8a96" providerId="ADAL" clId="{9EE283C5-1DC4-4C47-8AF5-9DC250FB66CB}" dt="2023-10-18T09:14:46.017" v="3764" actId="14100"/>
          <ac:spMkLst>
            <pc:docMk/>
            <pc:sldMk cId="1219480303" sldId="282"/>
            <ac:spMk id="2" creationId="{2540B108-1734-9725-DBD9-3DA2C18308D5}"/>
          </ac:spMkLst>
        </pc:spChg>
        <pc:spChg chg="del">
          <ac:chgData name="Georges Barnikol" userId="a9881c11-37da-42da-a39a-3b81461d8a96" providerId="ADAL" clId="{9EE283C5-1DC4-4C47-8AF5-9DC250FB66CB}" dt="2023-10-18T09:16:20.229" v="3772" actId="478"/>
          <ac:spMkLst>
            <pc:docMk/>
            <pc:sldMk cId="1219480303" sldId="282"/>
            <ac:spMk id="3" creationId="{CDCA032E-91E9-A6F8-35C1-3ACF07B8F083}"/>
          </ac:spMkLst>
        </pc:spChg>
        <pc:spChg chg="del">
          <ac:chgData name="Georges Barnikol" userId="a9881c11-37da-42da-a39a-3b81461d8a96" providerId="ADAL" clId="{9EE283C5-1DC4-4C47-8AF5-9DC250FB66CB}" dt="2023-10-18T09:16:20.229" v="3772" actId="478"/>
          <ac:spMkLst>
            <pc:docMk/>
            <pc:sldMk cId="1219480303" sldId="282"/>
            <ac:spMk id="4" creationId="{91B3CE61-E280-09D8-670A-A04605972DFE}"/>
          </ac:spMkLst>
        </pc:spChg>
        <pc:spChg chg="add mod">
          <ac:chgData name="Georges Barnikol" userId="a9881c11-37da-42da-a39a-3b81461d8a96" providerId="ADAL" clId="{9EE283C5-1DC4-4C47-8AF5-9DC250FB66CB}" dt="2023-10-18T12:40:02.936" v="3915" actId="1076"/>
          <ac:spMkLst>
            <pc:docMk/>
            <pc:sldMk cId="1219480303" sldId="282"/>
            <ac:spMk id="6" creationId="{984DAC18-2488-0A91-22DB-E8EEBC75AEF9}"/>
          </ac:spMkLst>
        </pc:spChg>
        <pc:spChg chg="add mod">
          <ac:chgData name="Georges Barnikol" userId="a9881c11-37da-42da-a39a-3b81461d8a96" providerId="ADAL" clId="{9EE283C5-1DC4-4C47-8AF5-9DC250FB66CB}" dt="2023-10-18T12:47:06.135" v="3958" actId="404"/>
          <ac:spMkLst>
            <pc:docMk/>
            <pc:sldMk cId="1219480303" sldId="282"/>
            <ac:spMk id="7" creationId="{FF2C9097-7F6B-C04F-8D5A-9CB0A3E9CFF5}"/>
          </ac:spMkLst>
        </pc:spChg>
        <pc:picChg chg="add del mod">
          <ac:chgData name="Georges Barnikol" userId="a9881c11-37da-42da-a39a-3b81461d8a96" providerId="ADAL" clId="{9EE283C5-1DC4-4C47-8AF5-9DC250FB66CB}" dt="2023-10-18T09:14:17.187" v="3736" actId="478"/>
          <ac:picMkLst>
            <pc:docMk/>
            <pc:sldMk cId="1219480303" sldId="282"/>
            <ac:picMk id="8194" creationId="{6EF3B8AE-E940-AB5B-4E9E-023126C94472}"/>
          </ac:picMkLst>
        </pc:picChg>
        <pc:picChg chg="add mod">
          <ac:chgData name="Georges Barnikol" userId="a9881c11-37da-42da-a39a-3b81461d8a96" providerId="ADAL" clId="{9EE283C5-1DC4-4C47-8AF5-9DC250FB66CB}" dt="2023-10-18T12:40:05.520" v="3916" actId="1076"/>
          <ac:picMkLst>
            <pc:docMk/>
            <pc:sldMk cId="1219480303" sldId="282"/>
            <ac:picMk id="8196" creationId="{7CBD4043-FF88-6E21-5950-78DF1BD9151F}"/>
          </ac:picMkLst>
        </pc:picChg>
        <pc:picChg chg="add del mod">
          <ac:chgData name="Georges Barnikol" userId="a9881c11-37da-42da-a39a-3b81461d8a96" providerId="ADAL" clId="{9EE283C5-1DC4-4C47-8AF5-9DC250FB66CB}" dt="2023-10-18T12:40:35.806" v="3919" actId="478"/>
          <ac:picMkLst>
            <pc:docMk/>
            <pc:sldMk cId="1219480303" sldId="282"/>
            <ac:picMk id="8198" creationId="{96ADA5A6-284E-AE42-2EF4-C1EF49893628}"/>
          </ac:picMkLst>
        </pc:picChg>
        <pc:picChg chg="add mod">
          <ac:chgData name="Georges Barnikol" userId="a9881c11-37da-42da-a39a-3b81461d8a96" providerId="ADAL" clId="{9EE283C5-1DC4-4C47-8AF5-9DC250FB66CB}" dt="2023-10-18T12:41:22.886" v="3926" actId="1076"/>
          <ac:picMkLst>
            <pc:docMk/>
            <pc:sldMk cId="1219480303" sldId="282"/>
            <ac:picMk id="8200" creationId="{A61903A0-3330-D141-52E2-6D3CF58F63F2}"/>
          </ac:picMkLst>
        </pc:picChg>
      </pc:sldChg>
      <pc:sldChg chg="delSp modSp add del modAnim">
        <pc:chgData name="Georges Barnikol" userId="a9881c11-37da-42da-a39a-3b81461d8a96" providerId="ADAL" clId="{9EE283C5-1DC4-4C47-8AF5-9DC250FB66CB}" dt="2023-10-19T13:15:31.678" v="4278" actId="2696"/>
        <pc:sldMkLst>
          <pc:docMk/>
          <pc:sldMk cId="628467955" sldId="283"/>
        </pc:sldMkLst>
        <pc:picChg chg="del mod">
          <ac:chgData name="Georges Barnikol" userId="a9881c11-37da-42da-a39a-3b81461d8a96" providerId="ADAL" clId="{9EE283C5-1DC4-4C47-8AF5-9DC250FB66CB}" dt="2023-10-19T13:15:07.523" v="4271" actId="478"/>
          <ac:picMkLst>
            <pc:docMk/>
            <pc:sldMk cId="628467955" sldId="283"/>
            <ac:picMk id="17410" creationId="{AB46D40C-7FA0-880E-4C39-4F27B5C68047}"/>
          </ac:picMkLst>
        </pc:picChg>
      </pc:sldChg>
      <pc:sldChg chg="delSp modSp new del mod">
        <pc:chgData name="Georges Barnikol" userId="a9881c11-37da-42da-a39a-3b81461d8a96" providerId="ADAL" clId="{9EE283C5-1DC4-4C47-8AF5-9DC250FB66CB}" dt="2023-10-19T13:03:00.161" v="4257" actId="2696"/>
        <pc:sldMkLst>
          <pc:docMk/>
          <pc:sldMk cId="3777611187" sldId="284"/>
        </pc:sldMkLst>
        <pc:spChg chg="mod">
          <ac:chgData name="Georges Barnikol" userId="a9881c11-37da-42da-a39a-3b81461d8a96" providerId="ADAL" clId="{9EE283C5-1DC4-4C47-8AF5-9DC250FB66CB}" dt="2023-10-18T13:12:53.763" v="4153" actId="14100"/>
          <ac:spMkLst>
            <pc:docMk/>
            <pc:sldMk cId="3777611187" sldId="284"/>
            <ac:spMk id="2" creationId="{19BBA92A-4FFE-B1AC-1A37-F5CFEDE5182A}"/>
          </ac:spMkLst>
        </pc:spChg>
        <pc:spChg chg="del">
          <ac:chgData name="Georges Barnikol" userId="a9881c11-37da-42da-a39a-3b81461d8a96" providerId="ADAL" clId="{9EE283C5-1DC4-4C47-8AF5-9DC250FB66CB}" dt="2023-10-18T13:12:36.359" v="4117" actId="478"/>
          <ac:spMkLst>
            <pc:docMk/>
            <pc:sldMk cId="3777611187" sldId="284"/>
            <ac:spMk id="3" creationId="{DE0109C3-3277-474E-54E8-AD21AA013AFD}"/>
          </ac:spMkLst>
        </pc:spChg>
        <pc:spChg chg="del">
          <ac:chgData name="Georges Barnikol" userId="a9881c11-37da-42da-a39a-3b81461d8a96" providerId="ADAL" clId="{9EE283C5-1DC4-4C47-8AF5-9DC250FB66CB}" dt="2023-10-18T13:12:36.359" v="4117" actId="478"/>
          <ac:spMkLst>
            <pc:docMk/>
            <pc:sldMk cId="3777611187" sldId="284"/>
            <ac:spMk id="4" creationId="{F2B2D73A-BE97-36AA-912F-C17008E03EDF}"/>
          </ac:spMkLst>
        </pc:spChg>
      </pc:sldChg>
      <pc:sldChg chg="new del">
        <pc:chgData name="Georges Barnikol" userId="a9881c11-37da-42da-a39a-3b81461d8a96" providerId="ADAL" clId="{9EE283C5-1DC4-4C47-8AF5-9DC250FB66CB}" dt="2023-10-19T12:38:20.861" v="4164" actId="2696"/>
        <pc:sldMkLst>
          <pc:docMk/>
          <pc:sldMk cId="3413747382" sldId="285"/>
        </pc:sldMkLst>
      </pc:sldChg>
      <pc:sldChg chg="addSp delSp modSp add mod">
        <pc:chgData name="Georges Barnikol" userId="a9881c11-37da-42da-a39a-3b81461d8a96" providerId="ADAL" clId="{9EE283C5-1DC4-4C47-8AF5-9DC250FB66CB}" dt="2023-10-19T13:34:41.627" v="4301" actId="478"/>
        <pc:sldMkLst>
          <pc:docMk/>
          <pc:sldMk cId="1106679526" sldId="286"/>
        </pc:sldMkLst>
        <pc:spChg chg="mod">
          <ac:chgData name="Georges Barnikol" userId="a9881c11-37da-42da-a39a-3b81461d8a96" providerId="ADAL" clId="{9EE283C5-1DC4-4C47-8AF5-9DC250FB66CB}" dt="2023-10-19T12:42:22.138" v="4182" actId="14100"/>
          <ac:spMkLst>
            <pc:docMk/>
            <pc:sldMk cId="1106679526" sldId="286"/>
            <ac:spMk id="3" creationId="{B06CAB18-42BD-4924-13C4-37C04EB64055}"/>
          </ac:spMkLst>
        </pc:spChg>
        <pc:spChg chg="del mod">
          <ac:chgData name="Georges Barnikol" userId="a9881c11-37da-42da-a39a-3b81461d8a96" providerId="ADAL" clId="{9EE283C5-1DC4-4C47-8AF5-9DC250FB66CB}" dt="2023-10-19T13:34:41.627" v="4301" actId="478"/>
          <ac:spMkLst>
            <pc:docMk/>
            <pc:sldMk cId="1106679526" sldId="286"/>
            <ac:spMk id="5" creationId="{37D706C8-4C35-3BEF-0B72-C20397CA2C01}"/>
          </ac:spMkLst>
        </pc:spChg>
        <pc:picChg chg="add del mod">
          <ac:chgData name="Georges Barnikol" userId="a9881c11-37da-42da-a39a-3b81461d8a96" providerId="ADAL" clId="{9EE283C5-1DC4-4C47-8AF5-9DC250FB66CB}" dt="2023-10-19T12:41:14.598" v="4170" actId="478"/>
          <ac:picMkLst>
            <pc:docMk/>
            <pc:sldMk cId="1106679526" sldId="286"/>
            <ac:picMk id="10242" creationId="{C0DFD1AD-3051-C28D-423F-3C7FBECB7DB7}"/>
          </ac:picMkLst>
        </pc:picChg>
        <pc:picChg chg="add mod">
          <ac:chgData name="Georges Barnikol" userId="a9881c11-37da-42da-a39a-3b81461d8a96" providerId="ADAL" clId="{9EE283C5-1DC4-4C47-8AF5-9DC250FB66CB}" dt="2023-10-19T12:42:23.700" v="4183" actId="1076"/>
          <ac:picMkLst>
            <pc:docMk/>
            <pc:sldMk cId="1106679526" sldId="286"/>
            <ac:picMk id="10244" creationId="{BEDBCE87-388D-A7D1-E77B-05D4AC1FD138}"/>
          </ac:picMkLst>
        </pc:picChg>
        <pc:picChg chg="del">
          <ac:chgData name="Georges Barnikol" userId="a9881c11-37da-42da-a39a-3b81461d8a96" providerId="ADAL" clId="{9EE283C5-1DC4-4C47-8AF5-9DC250FB66CB}" dt="2023-10-19T12:39:34.587" v="4165" actId="478"/>
          <ac:picMkLst>
            <pc:docMk/>
            <pc:sldMk cId="1106679526" sldId="286"/>
            <ac:picMk id="13316" creationId="{090F34C2-E7F2-FBE7-5DB7-F89DF15A872D}"/>
          </ac:picMkLst>
        </pc:picChg>
      </pc:sldChg>
      <pc:sldChg chg="addSp delSp modSp new mod modClrScheme modAnim chgLayout">
        <pc:chgData name="Georges Barnikol" userId="a9881c11-37da-42da-a39a-3b81461d8a96" providerId="ADAL" clId="{9EE283C5-1DC4-4C47-8AF5-9DC250FB66CB}" dt="2023-10-19T13:30:29.278" v="4299" actId="1076"/>
        <pc:sldMkLst>
          <pc:docMk/>
          <pc:sldMk cId="1319244764" sldId="287"/>
        </pc:sldMkLst>
        <pc:spChg chg="del">
          <ac:chgData name="Georges Barnikol" userId="a9881c11-37da-42da-a39a-3b81461d8a96" providerId="ADAL" clId="{9EE283C5-1DC4-4C47-8AF5-9DC250FB66CB}" dt="2023-10-19T13:14:32.684" v="4264" actId="700"/>
          <ac:spMkLst>
            <pc:docMk/>
            <pc:sldMk cId="1319244764" sldId="287"/>
            <ac:spMk id="2" creationId="{91FDA96A-9E21-FD2A-40A2-E6C900AED516}"/>
          </ac:spMkLst>
        </pc:spChg>
        <pc:spChg chg="del mod ord">
          <ac:chgData name="Georges Barnikol" userId="a9881c11-37da-42da-a39a-3b81461d8a96" providerId="ADAL" clId="{9EE283C5-1DC4-4C47-8AF5-9DC250FB66CB}" dt="2023-10-19T13:14:45.149" v="4267" actId="478"/>
          <ac:spMkLst>
            <pc:docMk/>
            <pc:sldMk cId="1319244764" sldId="287"/>
            <ac:spMk id="3" creationId="{BECB1D48-DB0F-FB2C-3509-89FF71E6ED4B}"/>
          </ac:spMkLst>
        </pc:spChg>
        <pc:spChg chg="del mod ord">
          <ac:chgData name="Georges Barnikol" userId="a9881c11-37da-42da-a39a-3b81461d8a96" providerId="ADAL" clId="{9EE283C5-1DC4-4C47-8AF5-9DC250FB66CB}" dt="2023-10-19T13:14:45.149" v="4267" actId="478"/>
          <ac:spMkLst>
            <pc:docMk/>
            <pc:sldMk cId="1319244764" sldId="287"/>
            <ac:spMk id="4" creationId="{6B54923F-FE70-D11A-9BDB-EB4E3F7922D0}"/>
          </ac:spMkLst>
        </pc:spChg>
        <pc:spChg chg="add del mod ord">
          <ac:chgData name="Georges Barnikol" userId="a9881c11-37da-42da-a39a-3b81461d8a96" providerId="ADAL" clId="{9EE283C5-1DC4-4C47-8AF5-9DC250FB66CB}" dt="2023-10-19T13:14:39.849" v="4265" actId="700"/>
          <ac:spMkLst>
            <pc:docMk/>
            <pc:sldMk cId="1319244764" sldId="287"/>
            <ac:spMk id="5" creationId="{19B8A813-324E-6FE6-26D4-9A3B3C712852}"/>
          </ac:spMkLst>
        </pc:spChg>
        <pc:spChg chg="add del mod ord">
          <ac:chgData name="Georges Barnikol" userId="a9881c11-37da-42da-a39a-3b81461d8a96" providerId="ADAL" clId="{9EE283C5-1DC4-4C47-8AF5-9DC250FB66CB}" dt="2023-10-19T13:14:42.786" v="4266" actId="700"/>
          <ac:spMkLst>
            <pc:docMk/>
            <pc:sldMk cId="1319244764" sldId="287"/>
            <ac:spMk id="6" creationId="{D0D1342F-CA56-5917-0023-E70A44DDB665}"/>
          </ac:spMkLst>
        </pc:spChg>
        <pc:spChg chg="add del mod ord">
          <ac:chgData name="Georges Barnikol" userId="a9881c11-37da-42da-a39a-3b81461d8a96" providerId="ADAL" clId="{9EE283C5-1DC4-4C47-8AF5-9DC250FB66CB}" dt="2023-10-19T13:14:42.786" v="4266" actId="700"/>
          <ac:spMkLst>
            <pc:docMk/>
            <pc:sldMk cId="1319244764" sldId="287"/>
            <ac:spMk id="7" creationId="{1CAEDDD4-FCEF-19A6-8135-B6BCC430FBBE}"/>
          </ac:spMkLst>
        </pc:spChg>
        <pc:spChg chg="add del mod ord">
          <ac:chgData name="Georges Barnikol" userId="a9881c11-37da-42da-a39a-3b81461d8a96" providerId="ADAL" clId="{9EE283C5-1DC4-4C47-8AF5-9DC250FB66CB}" dt="2023-10-19T13:14:42.786" v="4266" actId="700"/>
          <ac:spMkLst>
            <pc:docMk/>
            <pc:sldMk cId="1319244764" sldId="287"/>
            <ac:spMk id="8" creationId="{AB94C92D-AB18-0F33-A8C7-E393AA60A8FC}"/>
          </ac:spMkLst>
        </pc:spChg>
        <pc:spChg chg="add mod ord">
          <ac:chgData name="Georges Barnikol" userId="a9881c11-37da-42da-a39a-3b81461d8a96" providerId="ADAL" clId="{9EE283C5-1DC4-4C47-8AF5-9DC250FB66CB}" dt="2023-10-19T13:14:42.786" v="4266" actId="700"/>
          <ac:spMkLst>
            <pc:docMk/>
            <pc:sldMk cId="1319244764" sldId="287"/>
            <ac:spMk id="9" creationId="{10AFB1EC-1393-C38E-19B9-B680452B73F2}"/>
          </ac:spMkLst>
        </pc:spChg>
        <pc:spChg chg="add del mod">
          <ac:chgData name="Georges Barnikol" userId="a9881c11-37da-42da-a39a-3b81461d8a96" providerId="ADAL" clId="{9EE283C5-1DC4-4C47-8AF5-9DC250FB66CB}" dt="2023-10-19T13:15:18.886" v="4274" actId="478"/>
          <ac:spMkLst>
            <pc:docMk/>
            <pc:sldMk cId="1319244764" sldId="287"/>
            <ac:spMk id="12" creationId="{4EB406B2-2DBB-3266-80F2-DB74498C026C}"/>
          </ac:spMkLst>
        </pc:spChg>
        <pc:spChg chg="add mod">
          <ac:chgData name="Georges Barnikol" userId="a9881c11-37da-42da-a39a-3b81461d8a96" providerId="ADAL" clId="{9EE283C5-1DC4-4C47-8AF5-9DC250FB66CB}" dt="2023-10-19T13:30:24.583" v="4298" actId="1076"/>
          <ac:spMkLst>
            <pc:docMk/>
            <pc:sldMk cId="1319244764" sldId="287"/>
            <ac:spMk id="14" creationId="{4A7AF211-F7C8-22A1-6501-92AF131443AA}"/>
          </ac:spMkLst>
        </pc:spChg>
        <pc:picChg chg="add mod">
          <ac:chgData name="Georges Barnikol" userId="a9881c11-37da-42da-a39a-3b81461d8a96" providerId="ADAL" clId="{9EE283C5-1DC4-4C47-8AF5-9DC250FB66CB}" dt="2023-10-19T13:15:51.299" v="4280" actId="1076"/>
          <ac:picMkLst>
            <pc:docMk/>
            <pc:sldMk cId="1319244764" sldId="287"/>
            <ac:picMk id="10" creationId="{A09A8910-ED50-71BC-88D7-59488B9DCEB2}"/>
          </ac:picMkLst>
        </pc:picChg>
        <pc:picChg chg="add mod">
          <ac:chgData name="Georges Barnikol" userId="a9881c11-37da-42da-a39a-3b81461d8a96" providerId="ADAL" clId="{9EE283C5-1DC4-4C47-8AF5-9DC250FB66CB}" dt="2023-10-19T13:30:29.278" v="4299" actId="1076"/>
          <ac:picMkLst>
            <pc:docMk/>
            <pc:sldMk cId="1319244764" sldId="287"/>
            <ac:picMk id="11266" creationId="{F8A73125-C512-D4E4-EFEE-6B8290749700}"/>
          </ac:picMkLst>
        </pc:picChg>
      </pc:sldChg>
      <pc:sldChg chg="add del">
        <pc:chgData name="Georges Barnikol" userId="a9881c11-37da-42da-a39a-3b81461d8a96" providerId="ADAL" clId="{9EE283C5-1DC4-4C47-8AF5-9DC250FB66CB}" dt="2023-10-12T08:48:16.833" v="2321" actId="2696"/>
        <pc:sldMkLst>
          <pc:docMk/>
          <pc:sldMk cId="3490595824" sldId="345"/>
        </pc:sldMkLst>
      </pc:sldChg>
      <pc:sldChg chg="add del">
        <pc:chgData name="Georges Barnikol" userId="a9881c11-37da-42da-a39a-3b81461d8a96" providerId="ADAL" clId="{9EE283C5-1DC4-4C47-8AF5-9DC250FB66CB}" dt="2023-10-12T08:47:31.022" v="2317"/>
        <pc:sldMkLst>
          <pc:docMk/>
          <pc:sldMk cId="2572721260" sldId="346"/>
        </pc:sldMkLst>
      </pc:sldChg>
      <pc:sldChg chg="add del">
        <pc:chgData name="Georges Barnikol" userId="a9881c11-37da-42da-a39a-3b81461d8a96" providerId="ADAL" clId="{9EE283C5-1DC4-4C47-8AF5-9DC250FB66CB}" dt="2023-10-12T08:47:26.601" v="2315" actId="2696"/>
        <pc:sldMkLst>
          <pc:docMk/>
          <pc:sldMk cId="2669583632" sldId="346"/>
        </pc:sldMkLst>
      </pc:sldChg>
      <pc:sldChg chg="add del">
        <pc:chgData name="Georges Barnikol" userId="a9881c11-37da-42da-a39a-3b81461d8a96" providerId="ADAL" clId="{9EE283C5-1DC4-4C47-8AF5-9DC250FB66CB}" dt="2023-10-12T08:48:18.732" v="2323" actId="2696"/>
        <pc:sldMkLst>
          <pc:docMk/>
          <pc:sldMk cId="3600108100" sldId="346"/>
        </pc:sldMkLst>
      </pc:sldChg>
      <pc:sldChg chg="new del">
        <pc:chgData name="Georges Barnikol" userId="a9881c11-37da-42da-a39a-3b81461d8a96" providerId="ADAL" clId="{9EE283C5-1DC4-4C47-8AF5-9DC250FB66CB}" dt="2023-10-12T08:48:20.179" v="2324" actId="2696"/>
        <pc:sldMkLst>
          <pc:docMk/>
          <pc:sldMk cId="3106797412" sldId="347"/>
        </pc:sldMkLst>
      </pc:sldChg>
      <pc:sldMasterChg chg="delSldLayout">
        <pc:chgData name="Georges Barnikol" userId="a9881c11-37da-42da-a39a-3b81461d8a96" providerId="ADAL" clId="{9EE283C5-1DC4-4C47-8AF5-9DC250FB66CB}" dt="2023-10-12T08:48:16.834" v="2322" actId="2696"/>
        <pc:sldMasterMkLst>
          <pc:docMk/>
          <pc:sldMasterMk cId="2025904082" sldId="2147483648"/>
        </pc:sldMasterMkLst>
        <pc:sldLayoutChg chg="del">
          <pc:chgData name="Georges Barnikol" userId="a9881c11-37da-42da-a39a-3b81461d8a96" providerId="ADAL" clId="{9EE283C5-1DC4-4C47-8AF5-9DC250FB66CB}" dt="2023-10-12T08:48:16.834" v="2322" actId="2696"/>
          <pc:sldLayoutMkLst>
            <pc:docMk/>
            <pc:sldMasterMk cId="2025904082" sldId="2147483648"/>
            <pc:sldLayoutMk cId="370988194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8531-79CF-B945-A7D0-DCDDE82CBE68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6220-220E-5F4E-99D1-8EED8AF29F7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714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A1D21ED-29A9-E545-92B2-2C4C0E4B8651}" type="datetime1">
              <a:rPr lang="fr-CH" smtClean="0"/>
              <a:t>12.10.23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Thiazolidine ring give steric hinderance for the second peptide to react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36220-220E-5F4E-99D1-8EED8AF29F7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013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Acinetobacter </a:t>
            </a:r>
            <a:r>
              <a:rPr lang="en-GB" dirty="0" err="1"/>
              <a:t>baumannii</a:t>
            </a:r>
            <a:r>
              <a:rPr lang="en-GB" dirty="0"/>
              <a:t> for burn victims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36220-220E-5F4E-99D1-8EED8AF29F7B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185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Lac : Ala analogue O instead of the amine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36220-220E-5F4E-99D1-8EED8AF29F7B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058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255B-5626-2482-6EB9-EC984B911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3B4CD-EFDB-D594-6CA2-9D5FC96D6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7ECD-05C5-8644-0BC8-F0BFD081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5B0D7-DDC8-AC96-259D-7F8059BF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57C09-48A4-A8C1-43C6-2DD34AC4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9AA4-7FE1-8F41-5319-501099CE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94372-EBC9-8DE5-CDD1-477464A7F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A6F6-F76E-D5BB-B7E8-FA22CAA4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FD70D-E407-157D-7C53-D6C02506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EF7C-4BB2-5FCC-BA35-131577B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4154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A7775-3431-A05F-B00A-1BFEB02D4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30936-5210-32F1-BA8C-F5C057C4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D1B4-1FB5-FB08-B582-DDDE70D0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83C9-47DC-BC3F-1813-03072FA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8BD7-8F9C-6D87-6A8A-3ECE00D1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1021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4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4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472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D51D63-AC35-9D4B-8819-AB9810C451F3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78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36E55D-B68F-034C-A8B5-BAD68E3575D3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53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7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E0512-F071-3040-9E97-D3712802DD16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71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19EF-4593-AA49-9612-A45BAAA0F256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20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05383E-283C-A547-ABD3-16AAAF9E86BF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8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B24789-0864-6442-817B-0F6483B80DCB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8438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743B-A542-90B2-ED43-1EA8AA9B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E90E-F02F-DC8B-6E9D-B9D7D43B8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D7187-9FC2-4F3F-1158-E1E2449D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CE01-7E6C-562D-604D-F2FC1C6E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7F33E-2A07-CD61-B941-16482FF3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8664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9DE32E-F428-BA4D-A4C0-64DBB7801B4C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47922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8E12A4-B99F-AC4D-80FE-63AF2DB039D4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93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81AF-4D01-4940-A30F-2FE3DD51472B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59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C18E-0C76-564A-9D87-48D5D3148DC8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96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CBC4D-03A6-8C4C-84C1-B299E3C703CC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17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AA0DB5-4604-094D-AD90-3D601F83F189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56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E72F30F-55F9-8745-AB36-E896A0D29AFE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7945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B028-EDDD-084B-A59C-842EFF175F0E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4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01" y="6105691"/>
            <a:ext cx="748724" cy="4898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318F-AC45-A60F-CE70-8F85F8F4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3E9FA-9AB4-65C8-774E-DCE69F05F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2C4E3-13DB-5C0B-0688-7E5B5DA6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E4CD-4B0C-E809-122F-0160C170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8134-F7C2-C2DF-5BAF-94928A90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2010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ED31-C5F8-0BE7-E699-DACD8273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10A75-FFAC-7C4E-F01D-D911E71A8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4BEE1-A79D-9E3E-C2F3-DAD759BEC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25195-52C9-99E7-3CE3-54EF0605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B561-4C2C-A84E-E19C-75ACF5ED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0C2BF-55A1-B2F7-198E-594B331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85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95C2-A2B3-079D-B4BB-14CE7DFB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47804-AC3B-1DB4-DD79-EC6ED6D17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B0575-3F27-132B-B9E5-AF4DCEA3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D5F9A-304E-4133-FFF8-0BD35972E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F3534-3127-9D48-1C9E-93B60CEE2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9727D-6841-64E7-3857-CE058D6C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27BBD-2D1C-12AC-9B99-2658DAC5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51C86-F713-E472-A621-C6B81386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126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0859-4A84-05B1-850A-40E12685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C0EEA-D044-E796-BBD6-043A9587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405F4-AD38-DCC9-DDE1-F0BD15EE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598CE-79E9-A57A-BF52-6271DDAC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3718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3FAF23-6767-F348-FF5A-526BE301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F3797-F94F-CF40-4276-E99A9599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E5A86-02C0-4B04-7D3B-8BF9F42D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597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8B31-E0DB-6E85-C729-7C57CC51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185B-3264-0CCD-2628-2FB31043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94072-14D5-795C-4A4E-45E3E339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640BC-E7FE-1730-B6BD-EB5E42B5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05769-B82C-C50A-CD1D-61130B9D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3B024-CC0F-BEAD-54E5-9ECF8D97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929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C628-E670-84AC-9EF9-BB7C3611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B0CA3-D409-17D5-43CE-B750F186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957CD-D31C-520B-0267-0AD1E985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F4ACF-2762-57D9-A7D3-FB910A26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B11A5-D49B-801C-B0CC-AA304A05B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F34AC-443C-6B2F-447E-8F3FAD2EE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69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79365-F2B8-723C-2453-E700AF0A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5E7AA-EAE4-F039-8F0E-FD5B09E8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5DDA4-0D4F-9BF1-5E90-BD3E39AE8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A264-202E-574B-B4FC-7F92661980CF}" type="datetimeFigureOut">
              <a:rPr lang="en-CH" smtClean="0"/>
              <a:t>12.10.2023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00D3-9256-495A-B916-5DF2D14FE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163EC-0DA7-E4AA-FE0C-5541FDD13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DAF2-F168-8846-9492-D38D676F9D0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590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4C14F4E9-FB5E-FE46-8F4F-D30A42349AC1}" type="datetime1">
              <a:rPr lang="de-AT" smtClean="0"/>
              <a:t>12.10.23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Pitt Meyer  |  05.10.23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C4ED37-57B4-587D-C467-1017E1E7AAC4}"/>
              </a:ext>
            </a:extLst>
          </p:cNvPr>
          <p:cNvSpPr/>
          <p:nvPr userDrawn="1"/>
        </p:nvSpPr>
        <p:spPr>
          <a:xfrm>
            <a:off x="425985" y="6433851"/>
            <a:ext cx="440675" cy="279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468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E960A335-C256-A843-B598-1911C29BAB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675" b="7675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1637" y="1297859"/>
            <a:ext cx="4370363" cy="2868704"/>
          </a:xfrm>
        </p:spPr>
        <p:txBody>
          <a:bodyPr>
            <a:normAutofit/>
          </a:bodyPr>
          <a:lstStyle/>
          <a:p>
            <a:r>
              <a:rPr lang="fr-FR" sz="5867" dirty="0" err="1"/>
              <a:t>Antimicrobial</a:t>
            </a:r>
            <a:r>
              <a:rPr lang="fr-FR" sz="5867" dirty="0"/>
              <a:t> </a:t>
            </a:r>
            <a:r>
              <a:rPr lang="fr-FR" sz="5867" dirty="0" err="1"/>
              <a:t>resistance</a:t>
            </a:r>
            <a:endParaRPr lang="fr-FR" sz="5867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2520" y="4166563"/>
            <a:ext cx="2438400" cy="2091267"/>
          </a:xfrm>
        </p:spPr>
        <p:txBody>
          <a:bodyPr vert="horz" lIns="120000" tIns="45720" rIns="91440" bIns="45720" rtlCol="0" anchor="ctr" anchorCtr="0">
            <a:normAutofit/>
          </a:bodyPr>
          <a:lstStyle/>
          <a:p>
            <a:r>
              <a:rPr lang="fr-FR" sz="1867" b="1" dirty="0"/>
              <a:t>Georges Barnikol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0A55C-66AB-F046-AA02-AFC919A1C1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2520" y="6244168"/>
            <a:ext cx="2438400" cy="613833"/>
          </a:xfrm>
        </p:spPr>
        <p:txBody>
          <a:bodyPr/>
          <a:lstStyle/>
          <a:p>
            <a:r>
              <a:rPr lang="fr-FR" b="1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EF20-8507-F2C7-904D-22251A1B8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6980896" cy="1430337"/>
          </a:xfrm>
        </p:spPr>
        <p:txBody>
          <a:bodyPr/>
          <a:lstStyle/>
          <a:p>
            <a:r>
              <a:rPr lang="en-CH" dirty="0"/>
              <a:t>Used Antibiotics against S. Aureus</a:t>
            </a:r>
          </a:p>
        </p:txBody>
      </p:sp>
      <p:pic>
        <p:nvPicPr>
          <p:cNvPr id="7170" name="Picture 2" descr="Timeline of selected antibiotic development and reported resistance A... |  Download Scientific Diagram">
            <a:extLst>
              <a:ext uri="{FF2B5EF4-FFF2-40B4-BE49-F238E27FC236}">
                <a16:creationId xmlns:a16="http://schemas.microsoft.com/office/drawing/2014/main" id="{EC7568BB-3486-9AB6-4734-D8A273E1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800087"/>
            <a:ext cx="7900106" cy="588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8E830E-7589-AC1E-D08D-A810E2B8C560}"/>
              </a:ext>
            </a:extLst>
          </p:cNvPr>
          <p:cNvSpPr txBox="1"/>
          <p:nvPr/>
        </p:nvSpPr>
        <p:spPr>
          <a:xfrm>
            <a:off x="9482313" y="6273225"/>
            <a:ext cx="2777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Venter, H., Henningsen, M. L. &amp; 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Begg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L. Antimicrobial resistance in healthcare, agriculture and the environment: the biochemistry behind the headlines. </a:t>
            </a:r>
            <a:r>
              <a:rPr lang="en-GB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Essays </a:t>
            </a:r>
            <a:r>
              <a:rPr lang="en-GB" sz="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Biochem</a:t>
            </a:r>
            <a:r>
              <a:rPr lang="en-GB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61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1–10 (2017).</a:t>
            </a:r>
            <a:r>
              <a:rPr lang="en-CH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1196D1-D34A-77C5-FECA-9DDA106E7E9E}"/>
              </a:ext>
            </a:extLst>
          </p:cNvPr>
          <p:cNvGrpSpPr/>
          <p:nvPr/>
        </p:nvGrpSpPr>
        <p:grpSpPr>
          <a:xfrm>
            <a:off x="9946386" y="2770632"/>
            <a:ext cx="2114804" cy="2642616"/>
            <a:chOff x="9864090" y="2761488"/>
            <a:chExt cx="2114804" cy="2642616"/>
          </a:xfrm>
        </p:grpSpPr>
        <p:pic>
          <p:nvPicPr>
            <p:cNvPr id="7176" name="Picture 8" descr="Glycopeptide antibiotics and development of inhibitors to overcome  vancomycin resistance - Natural Product Reports (RSC Publishing)  DOI:10.1039/B100912P">
              <a:extLst>
                <a:ext uri="{FF2B5EF4-FFF2-40B4-BE49-F238E27FC236}">
                  <a16:creationId xmlns:a16="http://schemas.microsoft.com/office/drawing/2014/main" id="{6AA7EC58-8D56-B9A2-5C5D-FDE009F404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00" t="50001" b="14755"/>
            <a:stretch/>
          </p:blipFill>
          <p:spPr bwMode="auto">
            <a:xfrm>
              <a:off x="9864090" y="4123944"/>
              <a:ext cx="2014220" cy="128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Glycopeptide antibiotics and development of inhibitors to overcome  vancomycin resistance - Natural Product Reports (RSC Publishing)  DOI:10.1039/B100912P">
              <a:extLst>
                <a:ext uri="{FF2B5EF4-FFF2-40B4-BE49-F238E27FC236}">
                  <a16:creationId xmlns:a16="http://schemas.microsoft.com/office/drawing/2014/main" id="{BB0C19FD-C33D-6629-70CC-EA08391E1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13" t="64756" r="74812"/>
            <a:stretch/>
          </p:blipFill>
          <p:spPr bwMode="auto">
            <a:xfrm>
              <a:off x="9964674" y="2761488"/>
              <a:ext cx="2014220" cy="128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32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5520-374F-EFBA-A476-24644664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5771074" cy="1430337"/>
          </a:xfrm>
        </p:spPr>
        <p:txBody>
          <a:bodyPr/>
          <a:lstStyle/>
          <a:p>
            <a:r>
              <a:rPr lang="en-CH" dirty="0"/>
              <a:t>Why are new antibiotic not developped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0159-D006-9999-6CAC-0CD6C748F7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6977575" cy="4351338"/>
          </a:xfrm>
        </p:spPr>
        <p:txBody>
          <a:bodyPr/>
          <a:lstStyle/>
          <a:p>
            <a:r>
              <a:rPr lang="en-CH" dirty="0"/>
              <a:t>High development cost</a:t>
            </a:r>
          </a:p>
          <a:p>
            <a:r>
              <a:rPr lang="en-CH" dirty="0"/>
              <a:t>Low return of investment</a:t>
            </a:r>
          </a:p>
          <a:p>
            <a:r>
              <a:rPr lang="en-CH" dirty="0"/>
              <a:t>Resistant strain develops rapidly</a:t>
            </a:r>
          </a:p>
          <a:p>
            <a:endParaRPr lang="en-CH" dirty="0"/>
          </a:p>
          <a:p>
            <a:r>
              <a:rPr lang="en-CH" dirty="0"/>
              <a:t>Need of constant antibiotic development</a:t>
            </a:r>
          </a:p>
          <a:p>
            <a:r>
              <a:rPr lang="en-CH" dirty="0"/>
              <a:t>Need of new therapeutic means</a:t>
            </a:r>
          </a:p>
          <a:p>
            <a:r>
              <a:rPr lang="en-CH" dirty="0"/>
              <a:t>Need of investment for developping new antibiotic</a:t>
            </a:r>
          </a:p>
          <a:p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96244-C251-83C6-C20A-767532892EDD}"/>
              </a:ext>
            </a:extLst>
          </p:cNvPr>
          <p:cNvSpPr txBox="1"/>
          <p:nvPr/>
        </p:nvSpPr>
        <p:spPr>
          <a:xfrm>
            <a:off x="151227" y="639633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Graham, C. J. The global threat of antibiotic resistance: what can be done? </a:t>
            </a:r>
            <a:r>
              <a:rPr lang="en-GB" sz="1200" i="1" dirty="0"/>
              <a:t>J. Glob. Health Rep.</a:t>
            </a:r>
            <a:r>
              <a:rPr lang="en-GB" sz="1200" dirty="0"/>
              <a:t> </a:t>
            </a:r>
            <a:r>
              <a:rPr lang="en-GB" sz="1200" b="1" dirty="0"/>
              <a:t>1</a:t>
            </a:r>
            <a:r>
              <a:rPr lang="en-GB" sz="1200" dirty="0"/>
              <a:t>, e2017002 (2017)</a:t>
            </a:r>
            <a:r>
              <a:rPr lang="en-CH" sz="120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14EB9D-8198-E0E7-C6AC-128B135E02AC}"/>
              </a:ext>
            </a:extLst>
          </p:cNvPr>
          <p:cNvGrpSpPr/>
          <p:nvPr/>
        </p:nvGrpSpPr>
        <p:grpSpPr>
          <a:xfrm>
            <a:off x="6852356" y="681037"/>
            <a:ext cx="4987952" cy="5972017"/>
            <a:chOff x="7455798" y="1349533"/>
            <a:chExt cx="4384510" cy="5303521"/>
          </a:xfrm>
        </p:grpSpPr>
        <p:pic>
          <p:nvPicPr>
            <p:cNvPr id="4" name="Picture 2" descr="The global threat of antibiotic resistance: what can be done? | Published  in Journal of Global Health Reports">
              <a:extLst>
                <a:ext uri="{FF2B5EF4-FFF2-40B4-BE49-F238E27FC236}">
                  <a16:creationId xmlns:a16="http://schemas.microsoft.com/office/drawing/2014/main" id="{6AA38A79-1A41-49EC-90F8-06F4828F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96" r="28311" b="8303"/>
            <a:stretch/>
          </p:blipFill>
          <p:spPr bwMode="auto">
            <a:xfrm>
              <a:off x="7455798" y="1349533"/>
              <a:ext cx="4384510" cy="5303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48D851-8E46-FBA3-355F-64B32BCAF9B1}"/>
                </a:ext>
              </a:extLst>
            </p:cNvPr>
            <p:cNvCxnSpPr/>
            <p:nvPr/>
          </p:nvCxnSpPr>
          <p:spPr>
            <a:xfrm flipH="1">
              <a:off x="10762343" y="3178629"/>
              <a:ext cx="8926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A5E8BD-E29E-185B-F81F-7DC2D46AF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2343" y="3766457"/>
              <a:ext cx="8926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3BB93A-8831-A2C3-DB7E-E6A2F0E399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2343" y="5747657"/>
              <a:ext cx="8926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CF757C2-3D74-0EC2-294D-10F10D1B0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2343" y="5900057"/>
              <a:ext cx="8926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8D75B0-E185-62FC-DF0E-FCD5D9F0A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7829" y="6596743"/>
              <a:ext cx="892628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A1A0-38CB-D65B-A0E6-54CAE03A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492521" cy="1430337"/>
          </a:xfrm>
        </p:spPr>
        <p:txBody>
          <a:bodyPr/>
          <a:lstStyle/>
          <a:p>
            <a:r>
              <a:rPr lang="en-CH" dirty="0"/>
              <a:t>Subscription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27732-C672-E9C7-02ED-E3C54CF39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1854481"/>
            <a:ext cx="8966200" cy="428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9811-EF60-9EEE-BB12-2AC0EA89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Phage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FFBA7-03D3-70E9-4072-65D00450D1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4598988" cy="4351338"/>
          </a:xfrm>
        </p:spPr>
        <p:txBody>
          <a:bodyPr/>
          <a:lstStyle/>
          <a:p>
            <a:r>
              <a:rPr lang="en-CH" dirty="0"/>
              <a:t>The enemy of my enemy is my friend</a:t>
            </a:r>
          </a:p>
          <a:p>
            <a:r>
              <a:rPr lang="en-CH" dirty="0"/>
              <a:t>Narrow spectrum</a:t>
            </a:r>
          </a:p>
          <a:p>
            <a:r>
              <a:rPr lang="en-CH" dirty="0"/>
              <a:t>’Fast’ to develop</a:t>
            </a:r>
          </a:p>
          <a:p>
            <a:r>
              <a:rPr lang="en-CH" dirty="0"/>
              <a:t>Already used in Eastern country (Russia, Georgia,…)</a:t>
            </a:r>
          </a:p>
          <a:p>
            <a:r>
              <a:rPr lang="en-CH" dirty="0"/>
              <a:t>Not yet FDA approved        (last resort treatment)</a:t>
            </a:r>
          </a:p>
        </p:txBody>
      </p:sp>
      <p:pic>
        <p:nvPicPr>
          <p:cNvPr id="11266" name="Picture 2" descr="What is Antibiotic-Resistance and How Phage Therapy Could Solve It | by  Veda Bhattaram | Medium">
            <a:extLst>
              <a:ext uri="{FF2B5EF4-FFF2-40B4-BE49-F238E27FC236}">
                <a16:creationId xmlns:a16="http://schemas.microsoft.com/office/drawing/2014/main" id="{35B559B0-D16D-BB22-70F6-87CB7E977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5226909" y="1477505"/>
            <a:ext cx="6804368" cy="46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CC5DB5-156D-B9BB-2A3E-DF2AF0AC64D1}"/>
              </a:ext>
            </a:extLst>
          </p:cNvPr>
          <p:cNvSpPr txBox="1"/>
          <p:nvPr/>
        </p:nvSpPr>
        <p:spPr>
          <a:xfrm>
            <a:off x="5800061" y="6396335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https://medium.com/@veda.bhattaram/what-is-antibiotic-resistance-and-how-phage-therapy-could-solve-it-32fffd36ad58</a:t>
            </a:r>
          </a:p>
        </p:txBody>
      </p:sp>
    </p:spTree>
    <p:extLst>
      <p:ext uri="{BB962C8B-B14F-4D97-AF65-F5344CB8AC3E}">
        <p14:creationId xmlns:p14="http://schemas.microsoft.com/office/powerpoint/2010/main" val="300420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0AFB1EC-1393-C38E-19B9-B680452B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10" name="Picture 2" descr="Reassessment of Historical Clinical Trials Supports the Effectiveness of  Phage Therapy | Clinical Microbiology Reviews">
            <a:extLst>
              <a:ext uri="{FF2B5EF4-FFF2-40B4-BE49-F238E27FC236}">
                <a16:creationId xmlns:a16="http://schemas.microsoft.com/office/drawing/2014/main" id="{A09A8910-ED50-71BC-88D7-59488B9DC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445" r="-1449" b="2993"/>
          <a:stretch/>
        </p:blipFill>
        <p:spPr bwMode="auto">
          <a:xfrm>
            <a:off x="7218946" y="87355"/>
            <a:ext cx="4889499" cy="66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7AF211-F7C8-22A1-6501-92AF131443AA}"/>
              </a:ext>
            </a:extLst>
          </p:cNvPr>
          <p:cNvSpPr txBox="1"/>
          <p:nvPr/>
        </p:nvSpPr>
        <p:spPr>
          <a:xfrm>
            <a:off x="83555" y="6211669"/>
            <a:ext cx="6899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Molina, F. et al. A New Pipeline for Designing Phage Cocktails Based on Phage-Bacteria Infection Networks. Front.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Microbiol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12, 564532 (2021).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Loc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-Carrillo, C. &amp;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Abedon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S. T. Pros and cons of phage therapy.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Bacteriophage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1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, 111–114 (2011).</a:t>
            </a:r>
            <a:r>
              <a:rPr kumimoji="0" lang="en-CH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1266" name="Picture 2" descr="Frontiers | A New Pipeline for Designing Phage Cocktails Based on Phage-Bacteria  Infection Networks">
            <a:extLst>
              <a:ext uri="{FF2B5EF4-FFF2-40B4-BE49-F238E27FC236}">
                <a16:creationId xmlns:a16="http://schemas.microsoft.com/office/drawing/2014/main" id="{F8A73125-C512-D4E4-EFEE-6B8290749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037" r="54435" b="3113"/>
          <a:stretch/>
        </p:blipFill>
        <p:spPr bwMode="auto">
          <a:xfrm>
            <a:off x="678873" y="1163781"/>
            <a:ext cx="5417127" cy="48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6158-0429-3F49-2246-B8538D80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7552-E018-20C3-9904-13C6D6E2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3074" name="Picture 2" descr="Team:Tongji Software/Description - 2021.igem.org">
            <a:extLst>
              <a:ext uri="{FF2B5EF4-FFF2-40B4-BE49-F238E27FC236}">
                <a16:creationId xmlns:a16="http://schemas.microsoft.com/office/drawing/2014/main" id="{A8EC43DA-BBC7-E49A-A54A-3CA39424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34D6E-96A9-2F87-B99A-6B1AC785EAF9}"/>
              </a:ext>
            </a:extLst>
          </p:cNvPr>
          <p:cNvSpPr txBox="1"/>
          <p:nvPr/>
        </p:nvSpPr>
        <p:spPr>
          <a:xfrm>
            <a:off x="0" y="6435228"/>
            <a:ext cx="5725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Gordillo Altamirano FL, Barr JJ. Phage Therapy in the </a:t>
            </a:r>
            <a:r>
              <a:rPr lang="en-GB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Postantibiotic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Era. Clin </a:t>
            </a:r>
            <a:r>
              <a:rPr lang="en-GB" sz="1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Microbiol</a:t>
            </a:r>
            <a:r>
              <a:rPr lang="en-GB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Rev. 2019 Jan 16;32(2):e00066-18.</a:t>
            </a:r>
            <a:endParaRPr lang="en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2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94EC-71C0-1E28-2DD8-2B10D14B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0"/>
            <a:ext cx="8036890" cy="1430337"/>
          </a:xfrm>
        </p:spPr>
        <p:txBody>
          <a:bodyPr/>
          <a:lstStyle/>
          <a:p>
            <a:r>
              <a:rPr lang="en-CH" dirty="0"/>
              <a:t>Why phage therapy is not yet approved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92498-CFBA-A22D-022F-150CB5B79C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7977"/>
            <a:ext cx="7962314" cy="4351338"/>
          </a:xfrm>
        </p:spPr>
        <p:txBody>
          <a:bodyPr/>
          <a:lstStyle/>
          <a:p>
            <a:r>
              <a:rPr lang="en-CH" dirty="0"/>
              <a:t>Phage is a living species</a:t>
            </a:r>
          </a:p>
          <a:p>
            <a:r>
              <a:rPr lang="en-CH" dirty="0"/>
              <a:t>Pharmacology is not yet totally understood</a:t>
            </a:r>
          </a:p>
          <a:p>
            <a:r>
              <a:rPr lang="en-CH" dirty="0"/>
              <a:t>Narrow spectrum need to combine them to be effective</a:t>
            </a:r>
          </a:p>
          <a:p>
            <a:r>
              <a:rPr lang="en-CH" dirty="0"/>
              <a:t>Human immune system ?</a:t>
            </a:r>
          </a:p>
          <a:p>
            <a:r>
              <a:rPr lang="en-CH" dirty="0"/>
              <a:t>FDA procedure not adapted</a:t>
            </a:r>
          </a:p>
          <a:p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CDA60-A8EC-5A63-809D-1E26D539DC46}"/>
              </a:ext>
            </a:extLst>
          </p:cNvPr>
          <p:cNvSpPr txBox="1"/>
          <p:nvPr/>
        </p:nvSpPr>
        <p:spPr>
          <a:xfrm>
            <a:off x="232117" y="6221625"/>
            <a:ext cx="6316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effectLst/>
                <a:ea typeface="Calibri" panose="020F0502020204030204" pitchFamily="34" charset="0"/>
              </a:rPr>
              <a:t>Loc</a:t>
            </a:r>
            <a:r>
              <a:rPr lang="en-GB" sz="1200" dirty="0">
                <a:effectLst/>
                <a:ea typeface="Calibri" panose="020F0502020204030204" pitchFamily="34" charset="0"/>
              </a:rPr>
              <a:t>-Carrillo, C. &amp;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Abedon</a:t>
            </a:r>
            <a:r>
              <a:rPr lang="en-GB" sz="1200" dirty="0">
                <a:effectLst/>
                <a:ea typeface="Calibri" panose="020F0502020204030204" pitchFamily="34" charset="0"/>
              </a:rPr>
              <a:t>, S. T. Pros and cons of phage therapy. 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Bacteriophage</a:t>
            </a:r>
            <a:r>
              <a:rPr lang="en-GB" sz="1200" dirty="0">
                <a:effectLst/>
                <a:ea typeface="Calibri" panose="020F0502020204030204" pitchFamily="34" charset="0"/>
              </a:rPr>
              <a:t> </a:t>
            </a:r>
            <a:r>
              <a:rPr lang="en-GB" sz="1200" b="1" dirty="0">
                <a:effectLst/>
                <a:ea typeface="Calibri" panose="020F0502020204030204" pitchFamily="34" charset="0"/>
              </a:rPr>
              <a:t>1</a:t>
            </a:r>
            <a:r>
              <a:rPr lang="en-GB" sz="1200" dirty="0">
                <a:effectLst/>
                <a:ea typeface="Calibri" panose="020F0502020204030204" pitchFamily="34" charset="0"/>
              </a:rPr>
              <a:t>, 111–114 (2011).</a:t>
            </a:r>
            <a:r>
              <a:rPr lang="en-CH" sz="1200" dirty="0">
                <a:effectLst/>
              </a:rPr>
              <a:t> 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40844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3BB7-30B2-28CF-EFB5-280155F8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019517" cy="1430337"/>
          </a:xfrm>
        </p:spPr>
        <p:txBody>
          <a:bodyPr>
            <a:normAutofit/>
          </a:bodyPr>
          <a:lstStyle/>
          <a:p>
            <a:r>
              <a:rPr lang="en-CH" dirty="0"/>
              <a:t>What happen when bacteria acquire phage resistance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B6D30-36D9-E82B-3A33-4A705BA8A5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5611813" cy="4351338"/>
          </a:xfrm>
        </p:spPr>
        <p:txBody>
          <a:bodyPr/>
          <a:lstStyle/>
          <a:p>
            <a:r>
              <a:rPr lang="en-CH" dirty="0"/>
              <a:t>Reduce the virulence or the antibiotic resistivity</a:t>
            </a:r>
          </a:p>
          <a:p>
            <a:r>
              <a:rPr lang="en-CH" dirty="0"/>
              <a:t>Antibiotic can be reused in association at lower concentration</a:t>
            </a:r>
          </a:p>
        </p:txBody>
      </p:sp>
      <p:pic>
        <p:nvPicPr>
          <p:cNvPr id="12292" name="Picture 4" descr="Phage Therapy: A Renewed Approach to Combat Antibiotic-Resistant Bacteria -  ScienceDirect">
            <a:extLst>
              <a:ext uri="{FF2B5EF4-FFF2-40B4-BE49-F238E27FC236}">
                <a16:creationId xmlns:a16="http://schemas.microsoft.com/office/drawing/2014/main" id="{D1C51A88-8891-8BB9-FA71-A5E4C771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54" y="1802342"/>
            <a:ext cx="4684412" cy="43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5EAAE7-231F-DEE2-2451-F9BD6ABB5BED}"/>
              </a:ext>
            </a:extLst>
          </p:cNvPr>
          <p:cNvSpPr txBox="1"/>
          <p:nvPr/>
        </p:nvSpPr>
        <p:spPr>
          <a:xfrm>
            <a:off x="6777018" y="6273414"/>
            <a:ext cx="4684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 err="1">
                <a:effectLst/>
                <a:ea typeface="Calibri" panose="020F0502020204030204" pitchFamily="34" charset="0"/>
              </a:rPr>
              <a:t>Kortright</a:t>
            </a:r>
            <a:r>
              <a:rPr lang="en-GB" sz="1200" dirty="0">
                <a:effectLst/>
                <a:ea typeface="Calibri" panose="020F0502020204030204" pitchFamily="34" charset="0"/>
              </a:rPr>
              <a:t>, K. E., Chan, B. K., </a:t>
            </a:r>
            <a:r>
              <a:rPr lang="en-GB" sz="1200" dirty="0" err="1">
                <a:effectLst/>
                <a:ea typeface="Calibri" panose="020F0502020204030204" pitchFamily="34" charset="0"/>
              </a:rPr>
              <a:t>Koff</a:t>
            </a:r>
            <a:r>
              <a:rPr lang="en-GB" sz="1200" dirty="0">
                <a:effectLst/>
                <a:ea typeface="Calibri" panose="020F0502020204030204" pitchFamily="34" charset="0"/>
              </a:rPr>
              <a:t>, J. L. &amp; Turner, P. E. Phage Therapy: A Renewed Approach to Combat Antibiotic-Resistant Bacteria. 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Cell Host Microbe</a:t>
            </a:r>
            <a:r>
              <a:rPr lang="en-GB" sz="1200" dirty="0">
                <a:effectLst/>
                <a:ea typeface="Calibri" panose="020F0502020204030204" pitchFamily="34" charset="0"/>
              </a:rPr>
              <a:t> </a:t>
            </a:r>
            <a:r>
              <a:rPr lang="en-GB" sz="1200" b="1" dirty="0">
                <a:effectLst/>
                <a:ea typeface="Calibri" panose="020F0502020204030204" pitchFamily="34" charset="0"/>
              </a:rPr>
              <a:t>25</a:t>
            </a:r>
            <a:r>
              <a:rPr lang="en-GB" sz="1200" dirty="0">
                <a:effectLst/>
                <a:ea typeface="Calibri" panose="020F0502020204030204" pitchFamily="34" charset="0"/>
              </a:rPr>
              <a:t>, 219–232 (2019).</a:t>
            </a:r>
            <a:r>
              <a:rPr lang="en-CH" sz="1200" dirty="0">
                <a:effectLst/>
              </a:rPr>
              <a:t> 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19171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MR: A threat to the Health and Wealth of Nations - ppt download">
            <a:extLst>
              <a:ext uri="{FF2B5EF4-FFF2-40B4-BE49-F238E27FC236}">
                <a16:creationId xmlns:a16="http://schemas.microsoft.com/office/drawing/2014/main" id="{BEDBCE87-388D-A7D1-E77B-05D4AC1FD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28680"/>
          <a:stretch/>
        </p:blipFill>
        <p:spPr bwMode="auto">
          <a:xfrm>
            <a:off x="6518482" y="975028"/>
            <a:ext cx="5673518" cy="37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C91F97-BAED-A3AA-C3A5-C95559E7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8524522" cy="1430337"/>
          </a:xfrm>
        </p:spPr>
        <p:txBody>
          <a:bodyPr/>
          <a:lstStyle/>
          <a:p>
            <a:r>
              <a:rPr lang="en-CH" dirty="0"/>
              <a:t>Issue of Anti Microbial Resistance (AMR)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AB18-42BD-4924-13C4-37C04EB640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191021" cy="4351338"/>
          </a:xfrm>
        </p:spPr>
        <p:txBody>
          <a:bodyPr/>
          <a:lstStyle/>
          <a:p>
            <a:r>
              <a:rPr lang="en-CH" dirty="0"/>
              <a:t>Increase in mortality (at least 1.2 million and            5 million associated death in 2019)</a:t>
            </a:r>
          </a:p>
          <a:p>
            <a:r>
              <a:rPr lang="en-CH" dirty="0"/>
              <a:t>Kill more people than HIV/AIDS</a:t>
            </a:r>
          </a:p>
          <a:p>
            <a:r>
              <a:rPr lang="en-CH" dirty="0"/>
              <a:t>Routine procedure will be riskier</a:t>
            </a:r>
          </a:p>
          <a:p>
            <a:r>
              <a:rPr lang="en-CH" dirty="0"/>
              <a:t>Economical loss (</a:t>
            </a:r>
            <a:r>
              <a:rPr lang="en-GB" dirty="0"/>
              <a:t>1.5 billion € each year in EU)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91D10-BDDF-3C5E-9A3F-CF4631626C86}"/>
              </a:ext>
            </a:extLst>
          </p:cNvPr>
          <p:cNvSpPr txBox="1"/>
          <p:nvPr/>
        </p:nvSpPr>
        <p:spPr>
          <a:xfrm>
            <a:off x="-2344" y="645245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Murray, C. J. L. </a:t>
            </a:r>
            <a:r>
              <a:rPr lang="en-GB" sz="12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Global burden of bacterial antimicrobial resistance in 2019: a systematic analysis. </a:t>
            </a:r>
            <a:r>
              <a:rPr lang="en-GB" sz="1200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Lancet</a:t>
            </a:r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399</a:t>
            </a:r>
            <a:r>
              <a:rPr lang="en-GB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629–655 (2022).</a:t>
            </a:r>
            <a:endParaRPr lang="en-CH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7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A4B4-1BD4-9748-681B-EBD0E6FB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Different targets</a:t>
            </a:r>
          </a:p>
        </p:txBody>
      </p:sp>
      <p:pic>
        <p:nvPicPr>
          <p:cNvPr id="3074" name="Picture 2" descr="Antibiotic Classification &amp; Mechanism - Basic Science - Orthobullets">
            <a:extLst>
              <a:ext uri="{FF2B5EF4-FFF2-40B4-BE49-F238E27FC236}">
                <a16:creationId xmlns:a16="http://schemas.microsoft.com/office/drawing/2014/main" id="{2DF74F76-9CA0-7E68-447A-3C13C3DA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7747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63839-98A4-59E5-622F-595668CA7FF2}"/>
              </a:ext>
            </a:extLst>
          </p:cNvPr>
          <p:cNvSpPr txBox="1"/>
          <p:nvPr/>
        </p:nvSpPr>
        <p:spPr>
          <a:xfrm>
            <a:off x="5842000" y="651944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Adel, M. &amp; Dawood, M. A. O. Probiotics Application: Implications for Sustainable Aquaculture. in </a:t>
            </a:r>
            <a:r>
              <a:rPr lang="en-GB" sz="800" i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Probiotic Bacteria and Postbiotic Metabolites: Role in Animal and Human Health</a:t>
            </a:r>
            <a:r>
              <a:rPr lang="en-GB" sz="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(eds. </a:t>
            </a:r>
            <a:r>
              <a:rPr lang="en-GB" sz="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Mojgani</a:t>
            </a:r>
            <a:r>
              <a:rPr lang="en-GB" sz="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 &amp; Dadar, M.) 191–219 (Springer, 2021).</a:t>
            </a:r>
            <a:endParaRPr lang="en-CH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824CB-0527-F852-276A-09753E70E03B}"/>
              </a:ext>
            </a:extLst>
          </p:cNvPr>
          <p:cNvSpPr/>
          <p:nvPr/>
        </p:nvSpPr>
        <p:spPr>
          <a:xfrm>
            <a:off x="609600" y="6141155"/>
            <a:ext cx="1964267" cy="325967"/>
          </a:xfrm>
          <a:prstGeom prst="rect">
            <a:avLst/>
          </a:prstGeom>
          <a:solidFill>
            <a:srgbClr val="E0E7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6726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BA5F-B65D-5901-393A-FDEAF18E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865056" cy="1430337"/>
          </a:xfrm>
        </p:spPr>
        <p:txBody>
          <a:bodyPr/>
          <a:lstStyle/>
          <a:p>
            <a:r>
              <a:rPr lang="en-CH" dirty="0"/>
              <a:t>PBP mechanism and inactivation</a:t>
            </a:r>
          </a:p>
        </p:txBody>
      </p:sp>
      <p:pic>
        <p:nvPicPr>
          <p:cNvPr id="5" name="Picture 2" descr="figure 16">
            <a:extLst>
              <a:ext uri="{FF2B5EF4-FFF2-40B4-BE49-F238E27FC236}">
                <a16:creationId xmlns:a16="http://schemas.microsoft.com/office/drawing/2014/main" id="{A312B072-720E-156A-B8DE-DB66639B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605047"/>
            <a:ext cx="70231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12A5C-60C4-7A4F-F2FB-2DAED81354EC}"/>
              </a:ext>
            </a:extLst>
          </p:cNvPr>
          <p:cNvSpPr txBox="1"/>
          <p:nvPr/>
        </p:nvSpPr>
        <p:spPr>
          <a:xfrm>
            <a:off x="4921254" y="1235715"/>
            <a:ext cx="211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Normal substrate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A2B0D-0F70-A3F6-B6C0-88FDD10F64AA}"/>
              </a:ext>
            </a:extLst>
          </p:cNvPr>
          <p:cNvSpPr txBox="1"/>
          <p:nvPr/>
        </p:nvSpPr>
        <p:spPr>
          <a:xfrm>
            <a:off x="5096227" y="5752113"/>
            <a:ext cx="211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Antibiotic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9F97F-0FAC-C727-69EA-89BD5039E718}"/>
              </a:ext>
            </a:extLst>
          </p:cNvPr>
          <p:cNvSpPr txBox="1"/>
          <p:nvPr/>
        </p:nvSpPr>
        <p:spPr>
          <a:xfrm>
            <a:off x="5096227" y="644039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Bhattacharjee, M. K. Antibiotics That Inhibit Cell Wall Synthesis. in </a:t>
            </a:r>
            <a:r>
              <a:rPr lang="en-GB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Chemistry of Antibiotics and Related Drugs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(ed. Bhattacharjee, M. K.) 49–94 (Springer International Publishing, 2016).</a:t>
            </a:r>
            <a:r>
              <a:rPr lang="en-CH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What Is Penicillin Binding Protein">
            <a:extLst>
              <a:ext uri="{FF2B5EF4-FFF2-40B4-BE49-F238E27FC236}">
                <a16:creationId xmlns:a16="http://schemas.microsoft.com/office/drawing/2014/main" id="{47B79D1B-7EA0-F5E5-509C-D529DA3C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t="2501" r="37419" b="3099"/>
          <a:stretch/>
        </p:blipFill>
        <p:spPr bwMode="auto">
          <a:xfrm>
            <a:off x="247646" y="1605047"/>
            <a:ext cx="3960994" cy="38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7AF8AE-E8C6-A3E3-4A82-C6AA3335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6209"/>
            <a:ext cx="5080000" cy="4515696"/>
          </a:xfrm>
        </p:spPr>
        <p:txBody>
          <a:bodyPr/>
          <a:lstStyle/>
          <a:p>
            <a:r>
              <a:rPr lang="en-CH" dirty="0"/>
              <a:t>Penicillin Binding Protein (PBP) binds to D-Ala-D-Ala motif to link cell wall</a:t>
            </a:r>
          </a:p>
          <a:p>
            <a:r>
              <a:rPr lang="en-US" kern="100" dirty="0">
                <a:effectLst/>
                <a:ea typeface="Calibri" panose="020F0502020204030204" pitchFamily="34" charset="0"/>
                <a:sym typeface="Symbol" pitchFamily="2" charset="2"/>
              </a:rPr>
              <a:t></a:t>
            </a:r>
            <a:r>
              <a:rPr lang="en-CH" dirty="0"/>
              <a:t>-lactam antibiotics mimic the structure of D-Ala-D-Ala recognised by PBP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09C14-9DBF-65C4-460F-2E937567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1"/>
            <a:ext cx="4889500" cy="774122"/>
          </a:xfrm>
        </p:spPr>
        <p:txBody>
          <a:bodyPr/>
          <a:lstStyle/>
          <a:p>
            <a:r>
              <a:rPr lang="en-CH" dirty="0"/>
              <a:t>Antibiotic design</a:t>
            </a:r>
          </a:p>
        </p:txBody>
      </p:sp>
      <p:pic>
        <p:nvPicPr>
          <p:cNvPr id="2052" name="Picture 4" descr="Beta-Lactam Antibiotics: Mechanism of Action, Resistance • Microbe Online">
            <a:extLst>
              <a:ext uri="{FF2B5EF4-FFF2-40B4-BE49-F238E27FC236}">
                <a16:creationId xmlns:a16="http://schemas.microsoft.com/office/drawing/2014/main" id="{8F95FF5C-4981-877C-4F7B-3C9192C6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948833"/>
            <a:ext cx="6108701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207A7-7303-DFFB-6210-3154082BADB2}"/>
              </a:ext>
            </a:extLst>
          </p:cNvPr>
          <p:cNvSpPr txBox="1"/>
          <p:nvPr/>
        </p:nvSpPr>
        <p:spPr>
          <a:xfrm>
            <a:off x="5096227" y="644039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Bhattacharjee, M. K. Antibiotics That Inhibit Cell Wall Synthesis. in </a:t>
            </a:r>
            <a:r>
              <a:rPr lang="en-GB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Chemistry of Antibiotics and Related Drugs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(ed. Bhattacharjee, M. K.) 49–94 (Springer International Publishing, 2016).</a:t>
            </a:r>
            <a:r>
              <a:rPr lang="en-CH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8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,729 Antibiotic Resistance Images, Stock Photos &amp; Vectors | Shutterstock">
            <a:extLst>
              <a:ext uri="{FF2B5EF4-FFF2-40B4-BE49-F238E27FC236}">
                <a16:creationId xmlns:a16="http://schemas.microsoft.com/office/drawing/2014/main" id="{B1D4A3A3-D685-CBCB-1F71-2657163B8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7115"/>
          <a:stretch/>
        </p:blipFill>
        <p:spPr bwMode="auto">
          <a:xfrm>
            <a:off x="2343443" y="120187"/>
            <a:ext cx="6870700" cy="32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7610FC-62C3-343E-F759-A291D677EB82}"/>
              </a:ext>
            </a:extLst>
          </p:cNvPr>
          <p:cNvSpPr txBox="1"/>
          <p:nvPr/>
        </p:nvSpPr>
        <p:spPr>
          <a:xfrm>
            <a:off x="8387709" y="5984542"/>
            <a:ext cx="38042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Murphy, J. T. &amp; Walshe, R. </a:t>
            </a:r>
            <a:r>
              <a:rPr lang="en-GB" sz="1000" dirty="0" err="1"/>
              <a:t>Modeling</a:t>
            </a:r>
            <a:r>
              <a:rPr lang="en-GB" sz="1000" dirty="0"/>
              <a:t> Antibiotic Resistance in Bacterial Colonies Using Agent-Based Approach. in </a:t>
            </a:r>
            <a:r>
              <a:rPr lang="en-GB" sz="1000" i="1" dirty="0"/>
              <a:t>Understanding the Dynamics of Biological Systems: Lessons Learned from Integrative Systems Biology</a:t>
            </a:r>
            <a:r>
              <a:rPr lang="en-GB" sz="1000" dirty="0"/>
              <a:t> (eds. </a:t>
            </a:r>
            <a:r>
              <a:rPr lang="en-GB" sz="1000" dirty="0" err="1"/>
              <a:t>Dubitzky</a:t>
            </a:r>
            <a:r>
              <a:rPr lang="en-GB" sz="1000" dirty="0"/>
              <a:t>, W., Southgate, J. &amp; </a:t>
            </a:r>
            <a:r>
              <a:rPr lang="en-GB" sz="1000" dirty="0" err="1"/>
              <a:t>Fuß</a:t>
            </a:r>
            <a:r>
              <a:rPr lang="en-GB" sz="1000" dirty="0"/>
              <a:t>, H.) 131–154 (Springer, 2011).</a:t>
            </a:r>
            <a:r>
              <a:rPr lang="en-CH" sz="10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18E5F4-2DBD-34F7-C40F-6E4B9EF502BB}"/>
              </a:ext>
            </a:extLst>
          </p:cNvPr>
          <p:cNvGrpSpPr/>
          <p:nvPr/>
        </p:nvGrpSpPr>
        <p:grpSpPr>
          <a:xfrm>
            <a:off x="3555805" y="3320496"/>
            <a:ext cx="4831904" cy="3427346"/>
            <a:chOff x="3555805" y="3320496"/>
            <a:chExt cx="4831904" cy="3427346"/>
          </a:xfrm>
        </p:grpSpPr>
        <p:pic>
          <p:nvPicPr>
            <p:cNvPr id="6" name="Picture 6" descr="Diagram of the two principal antibiotic resistance mechanisms observed... |  Download Scientific Diagram">
              <a:extLst>
                <a:ext uri="{FF2B5EF4-FFF2-40B4-BE49-F238E27FC236}">
                  <a16:creationId xmlns:a16="http://schemas.microsoft.com/office/drawing/2014/main" id="{0CD6BE97-8412-9355-5A3C-1BD8A5E91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" r="2426" b="6162"/>
            <a:stretch/>
          </p:blipFill>
          <p:spPr bwMode="auto">
            <a:xfrm>
              <a:off x="3555805" y="3330526"/>
              <a:ext cx="4831904" cy="341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9BE1D5-E5A2-CB58-37B6-5115C96115EF}"/>
                </a:ext>
              </a:extLst>
            </p:cNvPr>
            <p:cNvSpPr/>
            <p:nvPr/>
          </p:nvSpPr>
          <p:spPr>
            <a:xfrm>
              <a:off x="5971757" y="3330526"/>
              <a:ext cx="451555" cy="3753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4E1CD2-CBA1-F3CA-2689-2BAF1B5F37B2}"/>
                </a:ext>
              </a:extLst>
            </p:cNvPr>
            <p:cNvSpPr/>
            <p:nvPr/>
          </p:nvSpPr>
          <p:spPr>
            <a:xfrm>
              <a:off x="3706045" y="3320496"/>
              <a:ext cx="451555" cy="3753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9811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B108-1734-9725-DBD9-3DA2C183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174711"/>
            <a:ext cx="6684432" cy="638090"/>
          </a:xfrm>
        </p:spPr>
        <p:txBody>
          <a:bodyPr/>
          <a:lstStyle/>
          <a:p>
            <a:r>
              <a:rPr lang="en-CH" dirty="0"/>
              <a:t>Nosocomial infections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CBD4043-FF88-6E21-5950-78DF1BD9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33" y="1157765"/>
            <a:ext cx="8626299" cy="49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4DAC18-2488-0A91-22DB-E8EEBC75AEF9}"/>
              </a:ext>
            </a:extLst>
          </p:cNvPr>
          <p:cNvSpPr txBox="1"/>
          <p:nvPr/>
        </p:nvSpPr>
        <p:spPr>
          <a:xfrm>
            <a:off x="4967112" y="643595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Nosocomial Infection: What Is It, Causes, Prevention, and More | Osmosis. https://</a:t>
            </a:r>
            <a:r>
              <a:rPr lang="en-GB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www.osmosis.org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/answers/nosocomial-infection.</a:t>
            </a:r>
            <a:r>
              <a:rPr lang="en-CH" sz="1000" dirty="0">
                <a:effectLst/>
              </a:rPr>
              <a:t> </a:t>
            </a:r>
            <a:endParaRPr lang="en-CH" sz="1000" dirty="0"/>
          </a:p>
        </p:txBody>
      </p:sp>
      <p:pic>
        <p:nvPicPr>
          <p:cNvPr id="8200" name="Picture 8" descr="Free vector people walking and sitting at hospital building. city clinic glass exterior. flat vector illustration for medical help, emergency, architecture, healthcare concept">
            <a:extLst>
              <a:ext uri="{FF2B5EF4-FFF2-40B4-BE49-F238E27FC236}">
                <a16:creationId xmlns:a16="http://schemas.microsoft.com/office/drawing/2014/main" id="{A61903A0-3330-D141-52E2-6D3CF58F6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6368"/>
          <a:stretch/>
        </p:blipFill>
        <p:spPr bwMode="auto">
          <a:xfrm>
            <a:off x="246768" y="2048246"/>
            <a:ext cx="2843212" cy="20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C9097-7F6B-C04F-8D5A-9CB0A3E9CFF5}"/>
              </a:ext>
            </a:extLst>
          </p:cNvPr>
          <p:cNvSpPr txBox="1"/>
          <p:nvPr/>
        </p:nvSpPr>
        <p:spPr>
          <a:xfrm>
            <a:off x="4865510" y="3301213"/>
            <a:ext cx="283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Acinetobacter baumannii</a:t>
            </a:r>
          </a:p>
        </p:txBody>
      </p:sp>
    </p:spTree>
    <p:extLst>
      <p:ext uri="{BB962C8B-B14F-4D97-AF65-F5344CB8AC3E}">
        <p14:creationId xmlns:p14="http://schemas.microsoft.com/office/powerpoint/2010/main" val="121948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RS infection infographic">
            <a:extLst>
              <a:ext uri="{FF2B5EF4-FFF2-40B4-BE49-F238E27FC236}">
                <a16:creationId xmlns:a16="http://schemas.microsoft.com/office/drawing/2014/main" id="{F8DB0722-734F-AAAC-876E-94AD70E0B91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1467" y="25400"/>
            <a:ext cx="8207375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4381DC-0884-B4CF-9015-209979042D37}"/>
              </a:ext>
            </a:extLst>
          </p:cNvPr>
          <p:cNvSpPr txBox="1"/>
          <p:nvPr/>
        </p:nvSpPr>
        <p:spPr>
          <a:xfrm>
            <a:off x="2963158" y="6555601"/>
            <a:ext cx="45641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https://berberianain.com/mrsa-infections-nursing-homes/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B4A79E-5FFB-6FD0-9A06-9F74E1C4305A}"/>
              </a:ext>
            </a:extLst>
          </p:cNvPr>
          <p:cNvSpPr txBox="1"/>
          <p:nvPr/>
        </p:nvSpPr>
        <p:spPr>
          <a:xfrm>
            <a:off x="9143999" y="1443546"/>
            <a:ext cx="3048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b="0" i="0" dirty="0">
                <a:solidFill>
                  <a:srgbClr val="222222"/>
                </a:solidFill>
                <a:effectLst/>
              </a:rPr>
              <a:t>∼ </a:t>
            </a:r>
            <a:r>
              <a:rPr lang="en-CH" sz="1800" dirty="0"/>
              <a:t>15% of population are carrier of S. Aureus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70% of population are occasionnal carrier</a:t>
            </a:r>
          </a:p>
        </p:txBody>
      </p:sp>
    </p:spTree>
    <p:extLst>
      <p:ext uri="{BB962C8B-B14F-4D97-AF65-F5344CB8AC3E}">
        <p14:creationId xmlns:p14="http://schemas.microsoft.com/office/powerpoint/2010/main" val="186876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1D960-59A1-F2DE-2AA2-2E8288CC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41" y="1076158"/>
            <a:ext cx="5558003" cy="4515696"/>
          </a:xfrm>
        </p:spPr>
        <p:txBody>
          <a:bodyPr/>
          <a:lstStyle/>
          <a:p>
            <a:pPr marL="0" indent="0">
              <a:buNone/>
            </a:pPr>
            <a:endParaRPr lang="en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dirty="0"/>
              <a:t>MRSA caused </a:t>
            </a:r>
            <a:r>
              <a:rPr lang="en-GB" sz="1800" dirty="0"/>
              <a:t>100,000 deaths in 2019</a:t>
            </a:r>
            <a:endParaRPr lang="en-CH" sz="1800" dirty="0"/>
          </a:p>
          <a:p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19944-FA1B-4EBE-EE5A-B01A0D53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MRSA prevalence</a:t>
            </a:r>
          </a:p>
        </p:txBody>
      </p:sp>
      <p:pic>
        <p:nvPicPr>
          <p:cNvPr id="1026" name="Picture 2" descr="Methicillin-resistant Staphylococcus aureus | Nature Reviews Disease Primers">
            <a:extLst>
              <a:ext uri="{FF2B5EF4-FFF2-40B4-BE49-F238E27FC236}">
                <a16:creationId xmlns:a16="http://schemas.microsoft.com/office/drawing/2014/main" id="{7ACAAC11-DF7F-6FD3-046D-8CBA9A7D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14" y="1076158"/>
            <a:ext cx="6393586" cy="52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BB5D18-B320-4EBC-7BE2-D826A377EA85}"/>
              </a:ext>
            </a:extLst>
          </p:cNvPr>
          <p:cNvSpPr txBox="1"/>
          <p:nvPr/>
        </p:nvSpPr>
        <p:spPr>
          <a:xfrm>
            <a:off x="188041" y="6396335"/>
            <a:ext cx="5002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ea typeface="Calibri" panose="020F0502020204030204" pitchFamily="34" charset="0"/>
              </a:rPr>
              <a:t>Lee, A. S. </a:t>
            </a:r>
            <a:r>
              <a:rPr lang="fr-FR" sz="1200" i="1" dirty="0">
                <a:effectLst/>
                <a:ea typeface="Calibri" panose="020F0502020204030204" pitchFamily="34" charset="0"/>
              </a:rPr>
              <a:t>et al.</a:t>
            </a:r>
            <a:r>
              <a:rPr lang="fr-FR" sz="1200" dirty="0">
                <a:effectLst/>
                <a:ea typeface="Calibri" panose="020F0502020204030204" pitchFamily="34" charset="0"/>
              </a:rPr>
              <a:t> </a:t>
            </a:r>
            <a:r>
              <a:rPr lang="fr-FR" sz="1200" dirty="0" err="1">
                <a:effectLst/>
                <a:ea typeface="Calibri" panose="020F0502020204030204" pitchFamily="34" charset="0"/>
              </a:rPr>
              <a:t>Methicillin-resistant</a:t>
            </a:r>
            <a:r>
              <a:rPr lang="fr-FR" sz="1200" dirty="0">
                <a:effectLst/>
                <a:ea typeface="Calibri" panose="020F0502020204030204" pitchFamily="34" charset="0"/>
              </a:rPr>
              <a:t> Staphylococcus aureus. </a:t>
            </a:r>
            <a:r>
              <a:rPr lang="fr-FR" sz="1200" i="1" dirty="0">
                <a:effectLst/>
                <a:ea typeface="Calibri" panose="020F0502020204030204" pitchFamily="34" charset="0"/>
              </a:rPr>
              <a:t>Nat. </a:t>
            </a:r>
            <a:r>
              <a:rPr lang="fr-FR" sz="1200" i="1" dirty="0" err="1">
                <a:effectLst/>
                <a:ea typeface="Calibri" panose="020F0502020204030204" pitchFamily="34" charset="0"/>
              </a:rPr>
              <a:t>Rev</a:t>
            </a:r>
            <a:r>
              <a:rPr lang="fr-FR" sz="1200" i="1" dirty="0">
                <a:effectLst/>
                <a:ea typeface="Calibri" panose="020F0502020204030204" pitchFamily="34" charset="0"/>
              </a:rPr>
              <a:t>. Dis. </a:t>
            </a:r>
            <a:r>
              <a:rPr lang="en-GB" sz="1200" i="1" dirty="0">
                <a:effectLst/>
                <a:ea typeface="Calibri" panose="020F0502020204030204" pitchFamily="34" charset="0"/>
              </a:rPr>
              <a:t>Primer</a:t>
            </a:r>
            <a:r>
              <a:rPr lang="en-GB" sz="1200" dirty="0">
                <a:effectLst/>
                <a:ea typeface="Calibri" panose="020F0502020204030204" pitchFamily="34" charset="0"/>
              </a:rPr>
              <a:t> </a:t>
            </a:r>
            <a:r>
              <a:rPr lang="en-GB" sz="1200" b="1" dirty="0">
                <a:effectLst/>
                <a:ea typeface="Calibri" panose="020F0502020204030204" pitchFamily="34" charset="0"/>
              </a:rPr>
              <a:t>4</a:t>
            </a:r>
            <a:r>
              <a:rPr lang="en-GB" sz="1200" dirty="0">
                <a:effectLst/>
                <a:ea typeface="Calibri" panose="020F0502020204030204" pitchFamily="34" charset="0"/>
              </a:rPr>
              <a:t>, 1–23 (2018)</a:t>
            </a:r>
            <a:r>
              <a:rPr lang="en-CH" sz="1200" dirty="0">
                <a:effectLst/>
              </a:rPr>
              <a:t> 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258288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24049</TotalTime>
  <Words>804</Words>
  <Application>Microsoft Macintosh PowerPoint</Application>
  <PresentationFormat>Widescreen</PresentationFormat>
  <Paragraphs>74</Paragraphs>
  <Slides>17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Franklin Gothic Demi Cond</vt:lpstr>
      <vt:lpstr>Wingdings</vt:lpstr>
      <vt:lpstr>Office Theme</vt:lpstr>
      <vt:lpstr>Thème Office</vt:lpstr>
      <vt:lpstr>Antimicrobial resistance</vt:lpstr>
      <vt:lpstr>Issue of Anti Microbial Resistance (AMR)</vt:lpstr>
      <vt:lpstr>Different targets</vt:lpstr>
      <vt:lpstr>PBP mechanism and inactivation</vt:lpstr>
      <vt:lpstr>Antibiotic design</vt:lpstr>
      <vt:lpstr>PowerPoint Presentation</vt:lpstr>
      <vt:lpstr>Nosocomial infections</vt:lpstr>
      <vt:lpstr>PowerPoint Presentation</vt:lpstr>
      <vt:lpstr>MRSA prevalence</vt:lpstr>
      <vt:lpstr>Used Antibiotics against S. Aureus</vt:lpstr>
      <vt:lpstr>Why are new antibiotic not developped ?</vt:lpstr>
      <vt:lpstr>Subscription model</vt:lpstr>
      <vt:lpstr>Phage Therapy</vt:lpstr>
      <vt:lpstr>PowerPoint Presentation</vt:lpstr>
      <vt:lpstr>PowerPoint Presentation</vt:lpstr>
      <vt:lpstr>Why phage therapy is not yet approved ?</vt:lpstr>
      <vt:lpstr>What happen when bacteria acquire phage resistance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Georges Barnikol</dc:creator>
  <cp:lastModifiedBy>Georges Barnikol</cp:lastModifiedBy>
  <cp:revision>1</cp:revision>
  <dcterms:created xsi:type="dcterms:W3CDTF">2023-10-02T10:51:29Z</dcterms:created>
  <dcterms:modified xsi:type="dcterms:W3CDTF">2023-10-19T15:06:07Z</dcterms:modified>
</cp:coreProperties>
</file>